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58" r:id="rId4"/>
    <p:sldId id="259" r:id="rId5"/>
    <p:sldId id="260" r:id="rId6"/>
    <p:sldId id="257" r:id="rId7"/>
    <p:sldId id="261" r:id="rId8"/>
    <p:sldId id="262" r:id="rId9"/>
    <p:sldId id="263" r:id="rId10"/>
    <p:sldId id="264" r:id="rId11"/>
    <p:sldId id="267" r:id="rId12"/>
    <p:sldId id="270" r:id="rId13"/>
    <p:sldId id="271" r:id="rId14"/>
    <p:sldId id="272" r:id="rId15"/>
    <p:sldId id="273" r:id="rId16"/>
    <p:sldId id="274" r:id="rId17"/>
    <p:sldId id="275" r:id="rId18"/>
    <p:sldId id="268" r:id="rId19"/>
    <p:sldId id="269" r:id="rId20"/>
    <p:sldId id="276" r:id="rId21"/>
    <p:sldId id="278" r:id="rId22"/>
    <p:sldId id="281" r:id="rId23"/>
    <p:sldId id="283" r:id="rId24"/>
    <p:sldId id="282" r:id="rId25"/>
    <p:sldId id="284" r:id="rId26"/>
    <p:sldId id="285" r:id="rId27"/>
    <p:sldId id="287" r:id="rId28"/>
    <p:sldId id="280" r:id="rId29"/>
    <p:sldId id="286" r:id="rId30"/>
    <p:sldId id="279" r:id="rId31"/>
    <p:sldId id="288" r:id="rId32"/>
    <p:sldId id="289" r:id="rId33"/>
    <p:sldId id="290" r:id="rId34"/>
    <p:sldId id="291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5D1194-EC94-D847-8681-26ECD71D4B87}" v="38" dt="2025-12-07T18:36:17.2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2"/>
    <p:restoredTop sz="94719"/>
  </p:normalViewPr>
  <p:slideViewPr>
    <p:cSldViewPr snapToGrid="0">
      <p:cViewPr>
        <p:scale>
          <a:sx n="146" d="100"/>
          <a:sy n="146" d="100"/>
        </p:scale>
        <p:origin x="4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#NALGE DIVIJ RAMESH#" userId="8021325c-6c7e-446a-ba19-8eb91758435b" providerId="ADAL" clId="{1554ED44-2A94-5CC8-8CAF-F2C551F0BBF8}"/>
    <pc:docChg chg="undo custSel addSld delSld modSld sldOrd">
      <pc:chgData name="#NALGE DIVIJ RAMESH#" userId="8021325c-6c7e-446a-ba19-8eb91758435b" providerId="ADAL" clId="{1554ED44-2A94-5CC8-8CAF-F2C551F0BBF8}" dt="2025-12-07T18:36:17.234" v="1515" actId="14100"/>
      <pc:docMkLst>
        <pc:docMk/>
      </pc:docMkLst>
      <pc:sldChg chg="modSp mod">
        <pc:chgData name="#NALGE DIVIJ RAMESH#" userId="8021325c-6c7e-446a-ba19-8eb91758435b" providerId="ADAL" clId="{1554ED44-2A94-5CC8-8CAF-F2C551F0BBF8}" dt="2025-11-13T02:40:28.975" v="0" actId="1076"/>
        <pc:sldMkLst>
          <pc:docMk/>
          <pc:sldMk cId="67761653" sldId="258"/>
        </pc:sldMkLst>
        <pc:picChg chg="mod">
          <ac:chgData name="#NALGE DIVIJ RAMESH#" userId="8021325c-6c7e-446a-ba19-8eb91758435b" providerId="ADAL" clId="{1554ED44-2A94-5CC8-8CAF-F2C551F0BBF8}" dt="2025-11-13T02:40:28.975" v="0" actId="1076"/>
          <ac:picMkLst>
            <pc:docMk/>
            <pc:sldMk cId="67761653" sldId="258"/>
            <ac:picMk id="4" creationId="{86711E3A-DE65-C8B8-FA5A-85901C255CA2}"/>
          </ac:picMkLst>
        </pc:picChg>
      </pc:sldChg>
      <pc:sldChg chg="modSp mod">
        <pc:chgData name="#NALGE DIVIJ RAMESH#" userId="8021325c-6c7e-446a-ba19-8eb91758435b" providerId="ADAL" clId="{1554ED44-2A94-5CC8-8CAF-F2C551F0BBF8}" dt="2025-11-13T02:40:55.404" v="2" actId="1076"/>
        <pc:sldMkLst>
          <pc:docMk/>
          <pc:sldMk cId="417546016" sldId="259"/>
        </pc:sldMkLst>
        <pc:picChg chg="mod">
          <ac:chgData name="#NALGE DIVIJ RAMESH#" userId="8021325c-6c7e-446a-ba19-8eb91758435b" providerId="ADAL" clId="{1554ED44-2A94-5CC8-8CAF-F2C551F0BBF8}" dt="2025-11-13T02:40:55.404" v="2" actId="1076"/>
          <ac:picMkLst>
            <pc:docMk/>
            <pc:sldMk cId="417546016" sldId="259"/>
            <ac:picMk id="4" creationId="{1EEC64BD-A028-6CC2-9531-CAADE94DAB07}"/>
          </ac:picMkLst>
        </pc:picChg>
      </pc:sldChg>
      <pc:sldChg chg="modSp mod">
        <pc:chgData name="#NALGE DIVIJ RAMESH#" userId="8021325c-6c7e-446a-ba19-8eb91758435b" providerId="ADAL" clId="{1554ED44-2A94-5CC8-8CAF-F2C551F0BBF8}" dt="2025-11-13T02:41:03.371" v="3" actId="1076"/>
        <pc:sldMkLst>
          <pc:docMk/>
          <pc:sldMk cId="181362947" sldId="261"/>
        </pc:sldMkLst>
        <pc:picChg chg="mod">
          <ac:chgData name="#NALGE DIVIJ RAMESH#" userId="8021325c-6c7e-446a-ba19-8eb91758435b" providerId="ADAL" clId="{1554ED44-2A94-5CC8-8CAF-F2C551F0BBF8}" dt="2025-11-13T02:41:03.371" v="3" actId="1076"/>
          <ac:picMkLst>
            <pc:docMk/>
            <pc:sldMk cId="181362947" sldId="261"/>
            <ac:picMk id="4" creationId="{DADADDA4-0866-E2D8-A851-7C8A11DBD196}"/>
          </ac:picMkLst>
        </pc:picChg>
      </pc:sldChg>
      <pc:sldChg chg="addSp delSp modSp new mod">
        <pc:chgData name="#NALGE DIVIJ RAMESH#" userId="8021325c-6c7e-446a-ba19-8eb91758435b" providerId="ADAL" clId="{1554ED44-2A94-5CC8-8CAF-F2C551F0BBF8}" dt="2025-11-13T02:52:51.965" v="7" actId="962"/>
        <pc:sldMkLst>
          <pc:docMk/>
          <pc:sldMk cId="2187966598" sldId="264"/>
        </pc:sldMkLst>
        <pc:picChg chg="add mod">
          <ac:chgData name="#NALGE DIVIJ RAMESH#" userId="8021325c-6c7e-446a-ba19-8eb91758435b" providerId="ADAL" clId="{1554ED44-2A94-5CC8-8CAF-F2C551F0BBF8}" dt="2025-11-13T02:52:51.965" v="7" actId="962"/>
          <ac:picMkLst>
            <pc:docMk/>
            <pc:sldMk cId="2187966598" sldId="264"/>
            <ac:picMk id="5" creationId="{37A9AE27-EBC6-08E8-BDCE-FA2405BC458E}"/>
          </ac:picMkLst>
        </pc:picChg>
      </pc:sldChg>
      <pc:sldChg chg="addSp delSp modSp new del mod">
        <pc:chgData name="#NALGE DIVIJ RAMESH#" userId="8021325c-6c7e-446a-ba19-8eb91758435b" providerId="ADAL" clId="{1554ED44-2A94-5CC8-8CAF-F2C551F0BBF8}" dt="2025-11-27T02:01:29.861" v="629" actId="2696"/>
        <pc:sldMkLst>
          <pc:docMk/>
          <pc:sldMk cId="3214822546" sldId="265"/>
        </pc:sldMkLst>
      </pc:sldChg>
      <pc:sldChg chg="modSp new mod">
        <pc:chgData name="#NALGE DIVIJ RAMESH#" userId="8021325c-6c7e-446a-ba19-8eb91758435b" providerId="ADAL" clId="{1554ED44-2A94-5CC8-8CAF-F2C551F0BBF8}" dt="2025-11-20T02:42:27.436" v="35" actId="20577"/>
        <pc:sldMkLst>
          <pc:docMk/>
          <pc:sldMk cId="781890570" sldId="266"/>
        </pc:sldMkLst>
        <pc:spChg chg="mod">
          <ac:chgData name="#NALGE DIVIJ RAMESH#" userId="8021325c-6c7e-446a-ba19-8eb91758435b" providerId="ADAL" clId="{1554ED44-2A94-5CC8-8CAF-F2C551F0BBF8}" dt="2025-11-20T02:42:27.436" v="35" actId="20577"/>
          <ac:spMkLst>
            <pc:docMk/>
            <pc:sldMk cId="781890570" sldId="266"/>
            <ac:spMk id="2" creationId="{C924E85B-57CD-AB88-DAF7-165FF4636B51}"/>
          </ac:spMkLst>
        </pc:spChg>
      </pc:sldChg>
      <pc:sldChg chg="modSp new mod">
        <pc:chgData name="#NALGE DIVIJ RAMESH#" userId="8021325c-6c7e-446a-ba19-8eb91758435b" providerId="ADAL" clId="{1554ED44-2A94-5CC8-8CAF-F2C551F0BBF8}" dt="2025-11-27T00:58:59.948" v="417" actId="20577"/>
        <pc:sldMkLst>
          <pc:docMk/>
          <pc:sldMk cId="2471098589" sldId="267"/>
        </pc:sldMkLst>
        <pc:spChg chg="mod">
          <ac:chgData name="#NALGE DIVIJ RAMESH#" userId="8021325c-6c7e-446a-ba19-8eb91758435b" providerId="ADAL" clId="{1554ED44-2A94-5CC8-8CAF-F2C551F0BBF8}" dt="2025-11-27T00:58:29.212" v="402" actId="20577"/>
          <ac:spMkLst>
            <pc:docMk/>
            <pc:sldMk cId="2471098589" sldId="267"/>
            <ac:spMk id="2" creationId="{BD135888-F9F1-69D0-613F-BDB7EB1F3D5E}"/>
          </ac:spMkLst>
        </pc:spChg>
        <pc:spChg chg="mod">
          <ac:chgData name="#NALGE DIVIJ RAMESH#" userId="8021325c-6c7e-446a-ba19-8eb91758435b" providerId="ADAL" clId="{1554ED44-2A94-5CC8-8CAF-F2C551F0BBF8}" dt="2025-11-27T00:58:59.948" v="417" actId="20577"/>
          <ac:spMkLst>
            <pc:docMk/>
            <pc:sldMk cId="2471098589" sldId="267"/>
            <ac:spMk id="3" creationId="{BF92274F-F005-2FC3-6F4A-08C3DE6A2997}"/>
          </ac:spMkLst>
        </pc:spChg>
      </pc:sldChg>
      <pc:sldChg chg="addSp delSp modSp new mod">
        <pc:chgData name="#NALGE DIVIJ RAMESH#" userId="8021325c-6c7e-446a-ba19-8eb91758435b" providerId="ADAL" clId="{1554ED44-2A94-5CC8-8CAF-F2C551F0BBF8}" dt="2025-11-27T02:01:55.942" v="639" actId="1076"/>
        <pc:sldMkLst>
          <pc:docMk/>
          <pc:sldMk cId="638353630" sldId="268"/>
        </pc:sldMkLst>
        <pc:picChg chg="add mod">
          <ac:chgData name="#NALGE DIVIJ RAMESH#" userId="8021325c-6c7e-446a-ba19-8eb91758435b" providerId="ADAL" clId="{1554ED44-2A94-5CC8-8CAF-F2C551F0BBF8}" dt="2025-11-27T02:01:55.942" v="639" actId="1076"/>
          <ac:picMkLst>
            <pc:docMk/>
            <pc:sldMk cId="638353630" sldId="268"/>
            <ac:picMk id="23" creationId="{602D423E-3884-09B5-0E7C-232DBB4D53EA}"/>
          </ac:picMkLst>
        </pc:picChg>
      </pc:sldChg>
      <pc:sldChg chg="addSp delSp modSp new mod">
        <pc:chgData name="#NALGE DIVIJ RAMESH#" userId="8021325c-6c7e-446a-ba19-8eb91758435b" providerId="ADAL" clId="{1554ED44-2A94-5CC8-8CAF-F2C551F0BBF8}" dt="2025-12-03T15:21:51.165" v="896"/>
        <pc:sldMkLst>
          <pc:docMk/>
          <pc:sldMk cId="2370357492" sldId="269"/>
        </pc:sldMkLst>
        <pc:spChg chg="mod">
          <ac:chgData name="#NALGE DIVIJ RAMESH#" userId="8021325c-6c7e-446a-ba19-8eb91758435b" providerId="ADAL" clId="{1554ED44-2A94-5CC8-8CAF-F2C551F0BBF8}" dt="2025-12-03T05:53:42.992" v="645" actId="20577"/>
          <ac:spMkLst>
            <pc:docMk/>
            <pc:sldMk cId="2370357492" sldId="269"/>
            <ac:spMk id="2" creationId="{E50F5A99-0B31-8120-DC98-67BE633083DA}"/>
          </ac:spMkLst>
        </pc:spChg>
        <pc:spChg chg="mod">
          <ac:chgData name="#NALGE DIVIJ RAMESH#" userId="8021325c-6c7e-446a-ba19-8eb91758435b" providerId="ADAL" clId="{1554ED44-2A94-5CC8-8CAF-F2C551F0BBF8}" dt="2025-12-03T15:21:33.427" v="894" actId="20577"/>
          <ac:spMkLst>
            <pc:docMk/>
            <pc:sldMk cId="2370357492" sldId="269"/>
            <ac:spMk id="3" creationId="{2077151A-1535-2008-097E-CE9A510872AF}"/>
          </ac:spMkLst>
        </pc:spChg>
      </pc:sldChg>
      <pc:sldChg chg="modSp new mod">
        <pc:chgData name="#NALGE DIVIJ RAMESH#" userId="8021325c-6c7e-446a-ba19-8eb91758435b" providerId="ADAL" clId="{1554ED44-2A94-5CC8-8CAF-F2C551F0BBF8}" dt="2025-11-27T01:00:25.374" v="429" actId="1076"/>
        <pc:sldMkLst>
          <pc:docMk/>
          <pc:sldMk cId="4238603406" sldId="270"/>
        </pc:sldMkLst>
        <pc:spChg chg="mod">
          <ac:chgData name="#NALGE DIVIJ RAMESH#" userId="8021325c-6c7e-446a-ba19-8eb91758435b" providerId="ADAL" clId="{1554ED44-2A94-5CC8-8CAF-F2C551F0BBF8}" dt="2025-11-27T01:00:25.374" v="429" actId="1076"/>
          <ac:spMkLst>
            <pc:docMk/>
            <pc:sldMk cId="4238603406" sldId="270"/>
            <ac:spMk id="2" creationId="{86FB7C7A-9EE4-8BEC-6F29-BFC85C6F2226}"/>
          </ac:spMkLst>
        </pc:spChg>
        <pc:spChg chg="mod">
          <ac:chgData name="#NALGE DIVIJ RAMESH#" userId="8021325c-6c7e-446a-ba19-8eb91758435b" providerId="ADAL" clId="{1554ED44-2A94-5CC8-8CAF-F2C551F0BBF8}" dt="2025-11-27T01:00:22.722" v="428" actId="1076"/>
          <ac:spMkLst>
            <pc:docMk/>
            <pc:sldMk cId="4238603406" sldId="270"/>
            <ac:spMk id="3" creationId="{87198420-52A9-29F9-5213-5C773221E09C}"/>
          </ac:spMkLst>
        </pc:spChg>
      </pc:sldChg>
      <pc:sldChg chg="addSp delSp modSp new mod">
        <pc:chgData name="#NALGE DIVIJ RAMESH#" userId="8021325c-6c7e-446a-ba19-8eb91758435b" providerId="ADAL" clId="{1554ED44-2A94-5CC8-8CAF-F2C551F0BBF8}" dt="2025-11-27T01:06:33.608" v="452"/>
        <pc:sldMkLst>
          <pc:docMk/>
          <pc:sldMk cId="3340957887" sldId="271"/>
        </pc:sldMkLst>
        <pc:graphicFrameChg chg="add mod ord modGraphic">
          <ac:chgData name="#NALGE DIVIJ RAMESH#" userId="8021325c-6c7e-446a-ba19-8eb91758435b" providerId="ADAL" clId="{1554ED44-2A94-5CC8-8CAF-F2C551F0BBF8}" dt="2025-11-27T01:06:33.608" v="452"/>
          <ac:graphicFrameMkLst>
            <pc:docMk/>
            <pc:sldMk cId="3340957887" sldId="271"/>
            <ac:graphicFrameMk id="14" creationId="{CF24CCCE-E405-0D30-C3B0-40A15F0CB8B7}"/>
          </ac:graphicFrameMkLst>
        </pc:graphicFrameChg>
      </pc:sldChg>
      <pc:sldChg chg="addSp delSp modSp new mod">
        <pc:chgData name="#NALGE DIVIJ RAMESH#" userId="8021325c-6c7e-446a-ba19-8eb91758435b" providerId="ADAL" clId="{1554ED44-2A94-5CC8-8CAF-F2C551F0BBF8}" dt="2025-11-27T01:26:51.983" v="561" actId="1076"/>
        <pc:sldMkLst>
          <pc:docMk/>
          <pc:sldMk cId="4088850676" sldId="272"/>
        </pc:sldMkLst>
        <pc:spChg chg="add mod">
          <ac:chgData name="#NALGE DIVIJ RAMESH#" userId="8021325c-6c7e-446a-ba19-8eb91758435b" providerId="ADAL" clId="{1554ED44-2A94-5CC8-8CAF-F2C551F0BBF8}" dt="2025-11-27T01:26:46.617" v="558" actId="1076"/>
          <ac:spMkLst>
            <pc:docMk/>
            <pc:sldMk cId="4088850676" sldId="272"/>
            <ac:spMk id="13" creationId="{94651D4F-B18D-92DA-5263-06465F2E2914}"/>
          </ac:spMkLst>
        </pc:spChg>
        <pc:picChg chg="add mod">
          <ac:chgData name="#NALGE DIVIJ RAMESH#" userId="8021325c-6c7e-446a-ba19-8eb91758435b" providerId="ADAL" clId="{1554ED44-2A94-5CC8-8CAF-F2C551F0BBF8}" dt="2025-11-27T01:26:51.983" v="561" actId="1076"/>
          <ac:picMkLst>
            <pc:docMk/>
            <pc:sldMk cId="4088850676" sldId="272"/>
            <ac:picMk id="7" creationId="{907DF2E7-258C-EE25-AA08-285046AE4375}"/>
          </ac:picMkLst>
        </pc:picChg>
      </pc:sldChg>
      <pc:sldChg chg="addSp delSp modSp new mod">
        <pc:chgData name="#NALGE DIVIJ RAMESH#" userId="8021325c-6c7e-446a-ba19-8eb91758435b" providerId="ADAL" clId="{1554ED44-2A94-5CC8-8CAF-F2C551F0BBF8}" dt="2025-11-27T01:26:36.935" v="554" actId="1076"/>
        <pc:sldMkLst>
          <pc:docMk/>
          <pc:sldMk cId="72477391" sldId="273"/>
        </pc:sldMkLst>
        <pc:spChg chg="add mod">
          <ac:chgData name="#NALGE DIVIJ RAMESH#" userId="8021325c-6c7e-446a-ba19-8eb91758435b" providerId="ADAL" clId="{1554ED44-2A94-5CC8-8CAF-F2C551F0BBF8}" dt="2025-11-27T01:26:36.935" v="554" actId="1076"/>
          <ac:spMkLst>
            <pc:docMk/>
            <pc:sldMk cId="72477391" sldId="273"/>
            <ac:spMk id="5" creationId="{06D40C9C-C9DF-0F6F-3501-4AB56A1B88CB}"/>
          </ac:spMkLst>
        </pc:spChg>
        <pc:picChg chg="add mod">
          <ac:chgData name="#NALGE DIVIJ RAMESH#" userId="8021325c-6c7e-446a-ba19-8eb91758435b" providerId="ADAL" clId="{1554ED44-2A94-5CC8-8CAF-F2C551F0BBF8}" dt="2025-11-27T01:26:25.924" v="550" actId="1076"/>
          <ac:picMkLst>
            <pc:docMk/>
            <pc:sldMk cId="72477391" sldId="273"/>
            <ac:picMk id="6" creationId="{A3B739DE-17F1-9080-775F-1A8BE37EB9A1}"/>
          </ac:picMkLst>
        </pc:picChg>
      </pc:sldChg>
      <pc:sldChg chg="addSp delSp modSp new mod">
        <pc:chgData name="#NALGE DIVIJ RAMESH#" userId="8021325c-6c7e-446a-ba19-8eb91758435b" providerId="ADAL" clId="{1554ED44-2A94-5CC8-8CAF-F2C551F0BBF8}" dt="2025-11-27T01:35:41.676" v="619" actId="1076"/>
        <pc:sldMkLst>
          <pc:docMk/>
          <pc:sldMk cId="4247116932" sldId="274"/>
        </pc:sldMkLst>
        <pc:spChg chg="mod">
          <ac:chgData name="#NALGE DIVIJ RAMESH#" userId="8021325c-6c7e-446a-ba19-8eb91758435b" providerId="ADAL" clId="{1554ED44-2A94-5CC8-8CAF-F2C551F0BBF8}" dt="2025-11-27T01:35:05.120" v="614" actId="20577"/>
          <ac:spMkLst>
            <pc:docMk/>
            <pc:sldMk cId="4247116932" sldId="274"/>
            <ac:spMk id="2" creationId="{7DA91422-2998-582B-12D3-91A39CEA296B}"/>
          </ac:spMkLst>
        </pc:spChg>
        <pc:picChg chg="add mod">
          <ac:chgData name="#NALGE DIVIJ RAMESH#" userId="8021325c-6c7e-446a-ba19-8eb91758435b" providerId="ADAL" clId="{1554ED44-2A94-5CC8-8CAF-F2C551F0BBF8}" dt="2025-11-27T01:35:41.676" v="619" actId="1076"/>
          <ac:picMkLst>
            <pc:docMk/>
            <pc:sldMk cId="4247116932" sldId="274"/>
            <ac:picMk id="5" creationId="{1728B7BF-BC7F-C471-C1D8-5C13875D45F4}"/>
          </ac:picMkLst>
        </pc:picChg>
      </pc:sldChg>
      <pc:sldChg chg="addSp delSp modSp new mod">
        <pc:chgData name="#NALGE DIVIJ RAMESH#" userId="8021325c-6c7e-446a-ba19-8eb91758435b" providerId="ADAL" clId="{1554ED44-2A94-5CC8-8CAF-F2C551F0BBF8}" dt="2025-11-27T02:01:47.912" v="637" actId="1076"/>
        <pc:sldMkLst>
          <pc:docMk/>
          <pc:sldMk cId="2301612408" sldId="275"/>
        </pc:sldMkLst>
        <pc:picChg chg="add mod">
          <ac:chgData name="#NALGE DIVIJ RAMESH#" userId="8021325c-6c7e-446a-ba19-8eb91758435b" providerId="ADAL" clId="{1554ED44-2A94-5CC8-8CAF-F2C551F0BBF8}" dt="2025-11-27T02:01:47.912" v="637" actId="1076"/>
          <ac:picMkLst>
            <pc:docMk/>
            <pc:sldMk cId="2301612408" sldId="275"/>
            <ac:picMk id="7" creationId="{C6710F8D-BCD4-A195-9EBA-17DE1A87763B}"/>
          </ac:picMkLst>
        </pc:picChg>
      </pc:sldChg>
      <pc:sldChg chg="addSp delSp modSp new add del mod">
        <pc:chgData name="#NALGE DIVIJ RAMESH#" userId="8021325c-6c7e-446a-ba19-8eb91758435b" providerId="ADAL" clId="{1554ED44-2A94-5CC8-8CAF-F2C551F0BBF8}" dt="2025-12-03T15:50:04.306" v="1054" actId="1076"/>
        <pc:sldMkLst>
          <pc:docMk/>
          <pc:sldMk cId="2979341534" sldId="276"/>
        </pc:sldMkLst>
        <pc:spChg chg="mod">
          <ac:chgData name="#NALGE DIVIJ RAMESH#" userId="8021325c-6c7e-446a-ba19-8eb91758435b" providerId="ADAL" clId="{1554ED44-2A94-5CC8-8CAF-F2C551F0BBF8}" dt="2025-12-03T15:44:38.533" v="1012" actId="20577"/>
          <ac:spMkLst>
            <pc:docMk/>
            <pc:sldMk cId="2979341534" sldId="276"/>
            <ac:spMk id="2" creationId="{1D10F67D-4107-F366-29AB-F13537FD0471}"/>
          </ac:spMkLst>
        </pc:spChg>
        <pc:picChg chg="add mod">
          <ac:chgData name="#NALGE DIVIJ RAMESH#" userId="8021325c-6c7e-446a-ba19-8eb91758435b" providerId="ADAL" clId="{1554ED44-2A94-5CC8-8CAF-F2C551F0BBF8}" dt="2025-12-03T15:50:04.306" v="1054" actId="1076"/>
          <ac:picMkLst>
            <pc:docMk/>
            <pc:sldMk cId="2979341534" sldId="276"/>
            <ac:picMk id="5" creationId="{2E84E6BD-36A0-E2BF-1349-D6A181E46B53}"/>
          </ac:picMkLst>
        </pc:picChg>
        <pc:picChg chg="add mod modCrop">
          <ac:chgData name="#NALGE DIVIJ RAMESH#" userId="8021325c-6c7e-446a-ba19-8eb91758435b" providerId="ADAL" clId="{1554ED44-2A94-5CC8-8CAF-F2C551F0BBF8}" dt="2025-12-03T15:50:01.589" v="1053" actId="1076"/>
          <ac:picMkLst>
            <pc:docMk/>
            <pc:sldMk cId="2979341534" sldId="276"/>
            <ac:picMk id="6" creationId="{9471EF01-1C20-6C3A-85F0-437A49F8826B}"/>
          </ac:picMkLst>
        </pc:picChg>
      </pc:sldChg>
      <pc:sldChg chg="new del">
        <pc:chgData name="#NALGE DIVIJ RAMESH#" userId="8021325c-6c7e-446a-ba19-8eb91758435b" providerId="ADAL" clId="{1554ED44-2A94-5CC8-8CAF-F2C551F0BBF8}" dt="2025-12-03T15:22:02.514" v="899" actId="2696"/>
        <pc:sldMkLst>
          <pc:docMk/>
          <pc:sldMk cId="1245171394" sldId="277"/>
        </pc:sldMkLst>
      </pc:sldChg>
      <pc:sldChg chg="addSp delSp modSp new mod">
        <pc:chgData name="#NALGE DIVIJ RAMESH#" userId="8021325c-6c7e-446a-ba19-8eb91758435b" providerId="ADAL" clId="{1554ED44-2A94-5CC8-8CAF-F2C551F0BBF8}" dt="2025-12-03T15:52:56.704" v="1081" actId="1076"/>
        <pc:sldMkLst>
          <pc:docMk/>
          <pc:sldMk cId="1512548539" sldId="278"/>
        </pc:sldMkLst>
        <pc:spChg chg="mod">
          <ac:chgData name="#NALGE DIVIJ RAMESH#" userId="8021325c-6c7e-446a-ba19-8eb91758435b" providerId="ADAL" clId="{1554ED44-2A94-5CC8-8CAF-F2C551F0BBF8}" dt="2025-12-03T15:44:58.719" v="1014" actId="20577"/>
          <ac:spMkLst>
            <pc:docMk/>
            <pc:sldMk cId="1512548539" sldId="278"/>
            <ac:spMk id="2" creationId="{4350F9BB-CD8B-417B-E4A5-655F1973EE71}"/>
          </ac:spMkLst>
        </pc:spChg>
        <pc:picChg chg="add mod">
          <ac:chgData name="#NALGE DIVIJ RAMESH#" userId="8021325c-6c7e-446a-ba19-8eb91758435b" providerId="ADAL" clId="{1554ED44-2A94-5CC8-8CAF-F2C551F0BBF8}" dt="2025-12-03T15:51:53.398" v="1076" actId="1076"/>
          <ac:picMkLst>
            <pc:docMk/>
            <pc:sldMk cId="1512548539" sldId="278"/>
            <ac:picMk id="5" creationId="{0E5F8079-7A78-CC98-F254-C378FC9180A9}"/>
          </ac:picMkLst>
        </pc:picChg>
        <pc:picChg chg="add mod">
          <ac:chgData name="#NALGE DIVIJ RAMESH#" userId="8021325c-6c7e-446a-ba19-8eb91758435b" providerId="ADAL" clId="{1554ED44-2A94-5CC8-8CAF-F2C551F0BBF8}" dt="2025-12-03T15:52:56.704" v="1081" actId="1076"/>
          <ac:picMkLst>
            <pc:docMk/>
            <pc:sldMk cId="1512548539" sldId="278"/>
            <ac:picMk id="25" creationId="{A7626E31-2273-7EFA-AD4F-4B327CC9F731}"/>
          </ac:picMkLst>
        </pc:picChg>
      </pc:sldChg>
      <pc:sldChg chg="addSp modSp new mod">
        <pc:chgData name="#NALGE DIVIJ RAMESH#" userId="8021325c-6c7e-446a-ba19-8eb91758435b" providerId="ADAL" clId="{1554ED44-2A94-5CC8-8CAF-F2C551F0BBF8}" dt="2025-12-03T15:50:39.867" v="1061" actId="1076"/>
        <pc:sldMkLst>
          <pc:docMk/>
          <pc:sldMk cId="2621019203" sldId="279"/>
        </pc:sldMkLst>
        <pc:picChg chg="add mod">
          <ac:chgData name="#NALGE DIVIJ RAMESH#" userId="8021325c-6c7e-446a-ba19-8eb91758435b" providerId="ADAL" clId="{1554ED44-2A94-5CC8-8CAF-F2C551F0BBF8}" dt="2025-12-03T15:50:39.867" v="1061" actId="1076"/>
          <ac:picMkLst>
            <pc:docMk/>
            <pc:sldMk cId="2621019203" sldId="279"/>
            <ac:picMk id="4" creationId="{D366FA36-D1EC-7A09-F71B-8E392F54E01B}"/>
          </ac:picMkLst>
        </pc:picChg>
      </pc:sldChg>
      <pc:sldChg chg="addSp delSp modSp new mod ord">
        <pc:chgData name="#NALGE DIVIJ RAMESH#" userId="8021325c-6c7e-446a-ba19-8eb91758435b" providerId="ADAL" clId="{1554ED44-2A94-5CC8-8CAF-F2C551F0BBF8}" dt="2025-12-03T17:14:22.202" v="1275" actId="1076"/>
        <pc:sldMkLst>
          <pc:docMk/>
          <pc:sldMk cId="464153892" sldId="280"/>
        </pc:sldMkLst>
        <pc:picChg chg="add mod">
          <ac:chgData name="#NALGE DIVIJ RAMESH#" userId="8021325c-6c7e-446a-ba19-8eb91758435b" providerId="ADAL" clId="{1554ED44-2A94-5CC8-8CAF-F2C551F0BBF8}" dt="2025-12-03T17:14:15.206" v="1273" actId="14100"/>
          <ac:picMkLst>
            <pc:docMk/>
            <pc:sldMk cId="464153892" sldId="280"/>
            <ac:picMk id="6" creationId="{3786C9CC-5F8B-3596-52F3-DBADF749167A}"/>
          </ac:picMkLst>
        </pc:picChg>
        <pc:picChg chg="add mod">
          <ac:chgData name="#NALGE DIVIJ RAMESH#" userId="8021325c-6c7e-446a-ba19-8eb91758435b" providerId="ADAL" clId="{1554ED44-2A94-5CC8-8CAF-F2C551F0BBF8}" dt="2025-12-03T17:14:22.202" v="1275" actId="1076"/>
          <ac:picMkLst>
            <pc:docMk/>
            <pc:sldMk cId="464153892" sldId="280"/>
            <ac:picMk id="7" creationId="{EA4520FB-47D8-EB59-2F9E-BBD1F4817C37}"/>
          </ac:picMkLst>
        </pc:picChg>
      </pc:sldChg>
      <pc:sldChg chg="addSp delSp modSp new mod">
        <pc:chgData name="#NALGE DIVIJ RAMESH#" userId="8021325c-6c7e-446a-ba19-8eb91758435b" providerId="ADAL" clId="{1554ED44-2A94-5CC8-8CAF-F2C551F0BBF8}" dt="2025-12-03T16:32:06.952" v="1125" actId="1076"/>
        <pc:sldMkLst>
          <pc:docMk/>
          <pc:sldMk cId="1300954577" sldId="281"/>
        </pc:sldMkLst>
        <pc:spChg chg="mod">
          <ac:chgData name="#NALGE DIVIJ RAMESH#" userId="8021325c-6c7e-446a-ba19-8eb91758435b" providerId="ADAL" clId="{1554ED44-2A94-5CC8-8CAF-F2C551F0BBF8}" dt="2025-12-03T15:53:12.485" v="1084" actId="20577"/>
          <ac:spMkLst>
            <pc:docMk/>
            <pc:sldMk cId="1300954577" sldId="281"/>
            <ac:spMk id="2" creationId="{F2638BCB-C1DC-1285-5E54-3AE33AEAE544}"/>
          </ac:spMkLst>
        </pc:spChg>
        <pc:picChg chg="add mod">
          <ac:chgData name="#NALGE DIVIJ RAMESH#" userId="8021325c-6c7e-446a-ba19-8eb91758435b" providerId="ADAL" clId="{1554ED44-2A94-5CC8-8CAF-F2C551F0BBF8}" dt="2025-12-03T16:32:06.952" v="1125" actId="1076"/>
          <ac:picMkLst>
            <pc:docMk/>
            <pc:sldMk cId="1300954577" sldId="281"/>
            <ac:picMk id="13" creationId="{009431B5-8D8E-2D25-7B64-4AED9B805550}"/>
          </ac:picMkLst>
        </pc:picChg>
      </pc:sldChg>
      <pc:sldChg chg="addSp delSp modSp new mod">
        <pc:chgData name="#NALGE DIVIJ RAMESH#" userId="8021325c-6c7e-446a-ba19-8eb91758435b" providerId="ADAL" clId="{1554ED44-2A94-5CC8-8CAF-F2C551F0BBF8}" dt="2025-12-03T16:32:46.298" v="1135" actId="1076"/>
        <pc:sldMkLst>
          <pc:docMk/>
          <pc:sldMk cId="2155399698" sldId="282"/>
        </pc:sldMkLst>
        <pc:spChg chg="mod">
          <ac:chgData name="#NALGE DIVIJ RAMESH#" userId="8021325c-6c7e-446a-ba19-8eb91758435b" providerId="ADAL" clId="{1554ED44-2A94-5CC8-8CAF-F2C551F0BBF8}" dt="2025-12-03T16:06:22.843" v="1092" actId="27636"/>
          <ac:spMkLst>
            <pc:docMk/>
            <pc:sldMk cId="2155399698" sldId="282"/>
            <ac:spMk id="2" creationId="{E175D9A7-A426-948B-AAF5-89D23D79C34B}"/>
          </ac:spMkLst>
        </pc:spChg>
        <pc:picChg chg="add mod modCrop">
          <ac:chgData name="#NALGE DIVIJ RAMESH#" userId="8021325c-6c7e-446a-ba19-8eb91758435b" providerId="ADAL" clId="{1554ED44-2A94-5CC8-8CAF-F2C551F0BBF8}" dt="2025-12-03T16:32:46.298" v="1135" actId="1076"/>
          <ac:picMkLst>
            <pc:docMk/>
            <pc:sldMk cId="2155399698" sldId="282"/>
            <ac:picMk id="5" creationId="{7FE7BEC3-B05B-CB19-4B7F-5A48DA6B15DA}"/>
          </ac:picMkLst>
        </pc:picChg>
      </pc:sldChg>
      <pc:sldChg chg="addSp delSp modSp new mod">
        <pc:chgData name="#NALGE DIVIJ RAMESH#" userId="8021325c-6c7e-446a-ba19-8eb91758435b" providerId="ADAL" clId="{1554ED44-2A94-5CC8-8CAF-F2C551F0BBF8}" dt="2025-12-03T16:21:10.681" v="1105" actId="1076"/>
        <pc:sldMkLst>
          <pc:docMk/>
          <pc:sldMk cId="1233610160" sldId="283"/>
        </pc:sldMkLst>
        <pc:spChg chg="add mod">
          <ac:chgData name="#NALGE DIVIJ RAMESH#" userId="8021325c-6c7e-446a-ba19-8eb91758435b" providerId="ADAL" clId="{1554ED44-2A94-5CC8-8CAF-F2C551F0BBF8}" dt="2025-12-03T16:21:10.681" v="1105" actId="1076"/>
          <ac:spMkLst>
            <pc:docMk/>
            <pc:sldMk cId="1233610160" sldId="283"/>
            <ac:spMk id="5" creationId="{8F0DE9CB-03D2-F571-1B4C-7F612B479D0D}"/>
          </ac:spMkLst>
        </pc:spChg>
      </pc:sldChg>
      <pc:sldChg chg="addSp delSp modSp new mod">
        <pc:chgData name="#NALGE DIVIJ RAMESH#" userId="8021325c-6c7e-446a-ba19-8eb91758435b" providerId="ADAL" clId="{1554ED44-2A94-5CC8-8CAF-F2C551F0BBF8}" dt="2025-12-03T16:41:13.387" v="1144" actId="1076"/>
        <pc:sldMkLst>
          <pc:docMk/>
          <pc:sldMk cId="3499045280" sldId="284"/>
        </pc:sldMkLst>
        <pc:spChg chg="add mod">
          <ac:chgData name="#NALGE DIVIJ RAMESH#" userId="8021325c-6c7e-446a-ba19-8eb91758435b" providerId="ADAL" clId="{1554ED44-2A94-5CC8-8CAF-F2C551F0BBF8}" dt="2025-12-03T16:41:13.387" v="1144" actId="1076"/>
          <ac:spMkLst>
            <pc:docMk/>
            <pc:sldMk cId="3499045280" sldId="284"/>
            <ac:spMk id="5" creationId="{5E219055-BF32-6221-39E0-EB6E4D2E0BB2}"/>
          </ac:spMkLst>
        </pc:spChg>
      </pc:sldChg>
      <pc:sldChg chg="new del">
        <pc:chgData name="#NALGE DIVIJ RAMESH#" userId="8021325c-6c7e-446a-ba19-8eb91758435b" providerId="ADAL" clId="{1554ED44-2A94-5CC8-8CAF-F2C551F0BBF8}" dt="2025-12-03T16:31:59.528" v="1124" actId="2696"/>
        <pc:sldMkLst>
          <pc:docMk/>
          <pc:sldMk cId="4093189459" sldId="284"/>
        </pc:sldMkLst>
      </pc:sldChg>
      <pc:sldChg chg="addSp delSp modSp new mod">
        <pc:chgData name="#NALGE DIVIJ RAMESH#" userId="8021325c-6c7e-446a-ba19-8eb91758435b" providerId="ADAL" clId="{1554ED44-2A94-5CC8-8CAF-F2C551F0BBF8}" dt="2025-12-03T16:50:11.598" v="1173" actId="1076"/>
        <pc:sldMkLst>
          <pc:docMk/>
          <pc:sldMk cId="979734579" sldId="285"/>
        </pc:sldMkLst>
        <pc:spChg chg="mod">
          <ac:chgData name="#NALGE DIVIJ RAMESH#" userId="8021325c-6c7e-446a-ba19-8eb91758435b" providerId="ADAL" clId="{1554ED44-2A94-5CC8-8CAF-F2C551F0BBF8}" dt="2025-12-03T16:50:07.576" v="1171" actId="1076"/>
          <ac:spMkLst>
            <pc:docMk/>
            <pc:sldMk cId="979734579" sldId="285"/>
            <ac:spMk id="2" creationId="{D1E6D865-714A-5296-9F0E-01744B7724E1}"/>
          </ac:spMkLst>
        </pc:spChg>
        <pc:spChg chg="add mod">
          <ac:chgData name="#NALGE DIVIJ RAMESH#" userId="8021325c-6c7e-446a-ba19-8eb91758435b" providerId="ADAL" clId="{1554ED44-2A94-5CC8-8CAF-F2C551F0BBF8}" dt="2025-12-03T16:48:45.004" v="1163" actId="1076"/>
          <ac:spMkLst>
            <pc:docMk/>
            <pc:sldMk cId="979734579" sldId="285"/>
            <ac:spMk id="5" creationId="{E128AD2C-AA9C-1E12-3A8B-D47C12609020}"/>
          </ac:spMkLst>
        </pc:spChg>
        <pc:picChg chg="add mod">
          <ac:chgData name="#NALGE DIVIJ RAMESH#" userId="8021325c-6c7e-446a-ba19-8eb91758435b" providerId="ADAL" clId="{1554ED44-2A94-5CC8-8CAF-F2C551F0BBF8}" dt="2025-12-03T16:50:11.598" v="1173" actId="1076"/>
          <ac:picMkLst>
            <pc:docMk/>
            <pc:sldMk cId="979734579" sldId="285"/>
            <ac:picMk id="7" creationId="{1D96BBFC-BAA5-8DDE-12AC-6A885F85A19A}"/>
          </ac:picMkLst>
        </pc:picChg>
      </pc:sldChg>
      <pc:sldChg chg="addSp delSp modSp add mod">
        <pc:chgData name="#NALGE DIVIJ RAMESH#" userId="8021325c-6c7e-446a-ba19-8eb91758435b" providerId="ADAL" clId="{1554ED44-2A94-5CC8-8CAF-F2C551F0BBF8}" dt="2025-12-03T17:15:07.485" v="1288" actId="1076"/>
        <pc:sldMkLst>
          <pc:docMk/>
          <pc:sldMk cId="3041559187" sldId="286"/>
        </pc:sldMkLst>
        <pc:spChg chg="mod">
          <ac:chgData name="#NALGE DIVIJ RAMESH#" userId="8021325c-6c7e-446a-ba19-8eb91758435b" providerId="ADAL" clId="{1554ED44-2A94-5CC8-8CAF-F2C551F0BBF8}" dt="2025-12-03T17:10:50.959" v="1229" actId="20577"/>
          <ac:spMkLst>
            <pc:docMk/>
            <pc:sldMk cId="3041559187" sldId="286"/>
            <ac:spMk id="2" creationId="{FEBC6188-9A8E-F0FA-4363-77378715E43C}"/>
          </ac:spMkLst>
        </pc:spChg>
        <pc:spChg chg="mod">
          <ac:chgData name="#NALGE DIVIJ RAMESH#" userId="8021325c-6c7e-446a-ba19-8eb91758435b" providerId="ADAL" clId="{1554ED44-2A94-5CC8-8CAF-F2C551F0BBF8}" dt="2025-12-03T16:59:39.185" v="1180" actId="1076"/>
          <ac:spMkLst>
            <pc:docMk/>
            <pc:sldMk cId="3041559187" sldId="286"/>
            <ac:spMk id="5" creationId="{3D38A0F7-B545-BCAE-7E25-03F89C8F1BAD}"/>
          </ac:spMkLst>
        </pc:spChg>
        <pc:picChg chg="add mod modCrop">
          <ac:chgData name="#NALGE DIVIJ RAMESH#" userId="8021325c-6c7e-446a-ba19-8eb91758435b" providerId="ADAL" clId="{1554ED44-2A94-5CC8-8CAF-F2C551F0BBF8}" dt="2025-12-03T17:15:07.485" v="1288" actId="1076"/>
          <ac:picMkLst>
            <pc:docMk/>
            <pc:sldMk cId="3041559187" sldId="286"/>
            <ac:picMk id="8" creationId="{6C015929-447C-A621-7B93-8780BFED8D21}"/>
          </ac:picMkLst>
        </pc:picChg>
      </pc:sldChg>
      <pc:sldChg chg="addSp delSp modSp new mod">
        <pc:chgData name="#NALGE DIVIJ RAMESH#" userId="8021325c-6c7e-446a-ba19-8eb91758435b" providerId="ADAL" clId="{1554ED44-2A94-5CC8-8CAF-F2C551F0BBF8}" dt="2025-12-03T17:13:24.662" v="1263" actId="1076"/>
        <pc:sldMkLst>
          <pc:docMk/>
          <pc:sldMk cId="1700952115" sldId="287"/>
        </pc:sldMkLst>
        <pc:spChg chg="mod">
          <ac:chgData name="#NALGE DIVIJ RAMESH#" userId="8021325c-6c7e-446a-ba19-8eb91758435b" providerId="ADAL" clId="{1554ED44-2A94-5CC8-8CAF-F2C551F0BBF8}" dt="2025-12-03T17:13:24.662" v="1263" actId="1076"/>
          <ac:spMkLst>
            <pc:docMk/>
            <pc:sldMk cId="1700952115" sldId="287"/>
            <ac:spMk id="2" creationId="{7FEAC0B1-CE04-017C-297E-918195EBC29F}"/>
          </ac:spMkLst>
        </pc:spChg>
        <pc:picChg chg="add mod">
          <ac:chgData name="#NALGE DIVIJ RAMESH#" userId="8021325c-6c7e-446a-ba19-8eb91758435b" providerId="ADAL" clId="{1554ED44-2A94-5CC8-8CAF-F2C551F0BBF8}" dt="2025-12-03T17:13:00.103" v="1258" actId="1076"/>
          <ac:picMkLst>
            <pc:docMk/>
            <pc:sldMk cId="1700952115" sldId="287"/>
            <ac:picMk id="4" creationId="{03F1254B-B71C-81E8-C73D-7C6236396A3A}"/>
          </ac:picMkLst>
        </pc:picChg>
        <pc:picChg chg="add mod">
          <ac:chgData name="#NALGE DIVIJ RAMESH#" userId="8021325c-6c7e-446a-ba19-8eb91758435b" providerId="ADAL" clId="{1554ED44-2A94-5CC8-8CAF-F2C551F0BBF8}" dt="2025-12-03T17:13:10.717" v="1262" actId="1076"/>
          <ac:picMkLst>
            <pc:docMk/>
            <pc:sldMk cId="1700952115" sldId="287"/>
            <ac:picMk id="5" creationId="{37D46015-075F-C92C-2EF7-BB6A454F920A}"/>
          </ac:picMkLst>
        </pc:picChg>
      </pc:sldChg>
      <pc:sldChg chg="delSp modSp new mod">
        <pc:chgData name="#NALGE DIVIJ RAMESH#" userId="8021325c-6c7e-446a-ba19-8eb91758435b" providerId="ADAL" clId="{1554ED44-2A94-5CC8-8CAF-F2C551F0BBF8}" dt="2025-12-04T02:19:17.627" v="1397" actId="478"/>
        <pc:sldMkLst>
          <pc:docMk/>
          <pc:sldMk cId="3613649576" sldId="288"/>
        </pc:sldMkLst>
        <pc:spChg chg="mod">
          <ac:chgData name="#NALGE DIVIJ RAMESH#" userId="8021325c-6c7e-446a-ba19-8eb91758435b" providerId="ADAL" clId="{1554ED44-2A94-5CC8-8CAF-F2C551F0BBF8}" dt="2025-12-04T02:19:02.963" v="1396" actId="20577"/>
          <ac:spMkLst>
            <pc:docMk/>
            <pc:sldMk cId="3613649576" sldId="288"/>
            <ac:spMk id="3" creationId="{F5CDBE18-1FF8-29A2-A8FD-41498C52B087}"/>
          </ac:spMkLst>
        </pc:spChg>
      </pc:sldChg>
      <pc:sldChg chg="addSp delSp modSp new mod">
        <pc:chgData name="#NALGE DIVIJ RAMESH#" userId="8021325c-6c7e-446a-ba19-8eb91758435b" providerId="ADAL" clId="{1554ED44-2A94-5CC8-8CAF-F2C551F0BBF8}" dt="2025-12-06T11:30:34.340" v="1419" actId="962"/>
        <pc:sldMkLst>
          <pc:docMk/>
          <pc:sldMk cId="1577711389" sldId="289"/>
        </pc:sldMkLst>
        <pc:spChg chg="mod">
          <ac:chgData name="#NALGE DIVIJ RAMESH#" userId="8021325c-6c7e-446a-ba19-8eb91758435b" providerId="ADAL" clId="{1554ED44-2A94-5CC8-8CAF-F2C551F0BBF8}" dt="2025-12-06T11:29:35.577" v="1416" actId="20577"/>
          <ac:spMkLst>
            <pc:docMk/>
            <pc:sldMk cId="1577711389" sldId="289"/>
            <ac:spMk id="2" creationId="{87068DBC-17E9-F40A-96FA-1626CE430F5C}"/>
          </ac:spMkLst>
        </pc:spChg>
        <pc:spChg chg="del">
          <ac:chgData name="#NALGE DIVIJ RAMESH#" userId="8021325c-6c7e-446a-ba19-8eb91758435b" providerId="ADAL" clId="{1554ED44-2A94-5CC8-8CAF-F2C551F0BBF8}" dt="2025-12-06T11:30:33.571" v="1417" actId="931"/>
          <ac:spMkLst>
            <pc:docMk/>
            <pc:sldMk cId="1577711389" sldId="289"/>
            <ac:spMk id="3" creationId="{40F8F37A-439F-ACF1-AAB5-B9A3162C3A89}"/>
          </ac:spMkLst>
        </pc:spChg>
        <pc:picChg chg="add mod">
          <ac:chgData name="#NALGE DIVIJ RAMESH#" userId="8021325c-6c7e-446a-ba19-8eb91758435b" providerId="ADAL" clId="{1554ED44-2A94-5CC8-8CAF-F2C551F0BBF8}" dt="2025-12-06T11:30:34.340" v="1419" actId="962"/>
          <ac:picMkLst>
            <pc:docMk/>
            <pc:sldMk cId="1577711389" sldId="289"/>
            <ac:picMk id="5" creationId="{CF3313DA-E8F0-661B-DDEF-BE20FFA8F4FF}"/>
          </ac:picMkLst>
        </pc:picChg>
      </pc:sldChg>
      <pc:sldChg chg="addSp delSp modSp new mod">
        <pc:chgData name="#NALGE DIVIJ RAMESH#" userId="8021325c-6c7e-446a-ba19-8eb91758435b" providerId="ADAL" clId="{1554ED44-2A94-5CC8-8CAF-F2C551F0BBF8}" dt="2025-12-07T18:32:28.769" v="1503" actId="478"/>
        <pc:sldMkLst>
          <pc:docMk/>
          <pc:sldMk cId="1504357659" sldId="290"/>
        </pc:sldMkLst>
        <pc:spChg chg="mod">
          <ac:chgData name="#NALGE DIVIJ RAMESH#" userId="8021325c-6c7e-446a-ba19-8eb91758435b" providerId="ADAL" clId="{1554ED44-2A94-5CC8-8CAF-F2C551F0BBF8}" dt="2025-12-07T18:31:50.916" v="1494" actId="1076"/>
          <ac:spMkLst>
            <pc:docMk/>
            <pc:sldMk cId="1504357659" sldId="290"/>
            <ac:spMk id="2" creationId="{58D000B2-EDE4-93DF-22BB-A3129289C6B9}"/>
          </ac:spMkLst>
        </pc:spChg>
        <pc:spChg chg="del">
          <ac:chgData name="#NALGE DIVIJ RAMESH#" userId="8021325c-6c7e-446a-ba19-8eb91758435b" providerId="ADAL" clId="{1554ED44-2A94-5CC8-8CAF-F2C551F0BBF8}" dt="2025-12-06T11:31:21.194" v="1421" actId="931"/>
          <ac:spMkLst>
            <pc:docMk/>
            <pc:sldMk cId="1504357659" sldId="290"/>
            <ac:spMk id="3" creationId="{9E759B61-CB90-2F59-9F2F-194DEEE9475E}"/>
          </ac:spMkLst>
        </pc:spChg>
        <pc:spChg chg="add del mod">
          <ac:chgData name="#NALGE DIVIJ RAMESH#" userId="8021325c-6c7e-446a-ba19-8eb91758435b" providerId="ADAL" clId="{1554ED44-2A94-5CC8-8CAF-F2C551F0BBF8}" dt="2025-12-07T18:32:28.769" v="1503" actId="478"/>
          <ac:spMkLst>
            <pc:docMk/>
            <pc:sldMk cId="1504357659" sldId="290"/>
            <ac:spMk id="7" creationId="{F7D2FE1D-6706-3C85-BF0C-E11B2A105103}"/>
          </ac:spMkLst>
        </pc:spChg>
        <pc:picChg chg="add del mod">
          <ac:chgData name="#NALGE DIVIJ RAMESH#" userId="8021325c-6c7e-446a-ba19-8eb91758435b" providerId="ADAL" clId="{1554ED44-2A94-5CC8-8CAF-F2C551F0BBF8}" dt="2025-12-07T18:28:09.866" v="1442" actId="478"/>
          <ac:picMkLst>
            <pc:docMk/>
            <pc:sldMk cId="1504357659" sldId="290"/>
            <ac:picMk id="5" creationId="{EFF79CE5-DD79-85D9-0F47-1D20971CB053}"/>
          </ac:picMkLst>
        </pc:picChg>
        <pc:picChg chg="add del mod">
          <ac:chgData name="#NALGE DIVIJ RAMESH#" userId="8021325c-6c7e-446a-ba19-8eb91758435b" providerId="ADAL" clId="{1554ED44-2A94-5CC8-8CAF-F2C551F0BBF8}" dt="2025-12-07T18:28:13.219" v="1443" actId="478"/>
          <ac:picMkLst>
            <pc:docMk/>
            <pc:sldMk cId="1504357659" sldId="290"/>
            <ac:picMk id="2050" creationId="{70DABCF8-6820-4848-86CB-9153B42A2A41}"/>
          </ac:picMkLst>
        </pc:picChg>
        <pc:picChg chg="add mod">
          <ac:chgData name="#NALGE DIVIJ RAMESH#" userId="8021325c-6c7e-446a-ba19-8eb91758435b" providerId="ADAL" clId="{1554ED44-2A94-5CC8-8CAF-F2C551F0BBF8}" dt="2025-12-07T18:32:18.887" v="1502" actId="14100"/>
          <ac:picMkLst>
            <pc:docMk/>
            <pc:sldMk cId="1504357659" sldId="290"/>
            <ac:picMk id="2052" creationId="{16FC2E33-A442-4A25-65F8-3411046493EC}"/>
          </ac:picMkLst>
        </pc:picChg>
        <pc:picChg chg="add mod">
          <ac:chgData name="#NALGE DIVIJ RAMESH#" userId="8021325c-6c7e-446a-ba19-8eb91758435b" providerId="ADAL" clId="{1554ED44-2A94-5CC8-8CAF-F2C551F0BBF8}" dt="2025-12-07T18:32:15.612" v="1501" actId="1076"/>
          <ac:picMkLst>
            <pc:docMk/>
            <pc:sldMk cId="1504357659" sldId="290"/>
            <ac:picMk id="2054" creationId="{A89871F2-BFD1-B16C-98EA-AD310ACBDC7D}"/>
          </ac:picMkLst>
        </pc:picChg>
      </pc:sldChg>
      <pc:sldChg chg="addSp delSp modSp new mod">
        <pc:chgData name="#NALGE DIVIJ RAMESH#" userId="8021325c-6c7e-446a-ba19-8eb91758435b" providerId="ADAL" clId="{1554ED44-2A94-5CC8-8CAF-F2C551F0BBF8}" dt="2025-12-07T18:36:17.234" v="1515" actId="14100"/>
        <pc:sldMkLst>
          <pc:docMk/>
          <pc:sldMk cId="3150627858" sldId="291"/>
        </pc:sldMkLst>
        <pc:spChg chg="del">
          <ac:chgData name="#NALGE DIVIJ RAMESH#" userId="8021325c-6c7e-446a-ba19-8eb91758435b" providerId="ADAL" clId="{1554ED44-2A94-5CC8-8CAF-F2C551F0BBF8}" dt="2025-12-07T18:36:08.499" v="1511" actId="478"/>
          <ac:spMkLst>
            <pc:docMk/>
            <pc:sldMk cId="3150627858" sldId="291"/>
            <ac:spMk id="2" creationId="{BB543964-2D30-6793-391B-E2A2BDE4A9B1}"/>
          </ac:spMkLst>
        </pc:spChg>
        <pc:spChg chg="del">
          <ac:chgData name="#NALGE DIVIJ RAMESH#" userId="8021325c-6c7e-446a-ba19-8eb91758435b" providerId="ADAL" clId="{1554ED44-2A94-5CC8-8CAF-F2C551F0BBF8}" dt="2025-12-07T18:36:06.388" v="1510" actId="478"/>
          <ac:spMkLst>
            <pc:docMk/>
            <pc:sldMk cId="3150627858" sldId="291"/>
            <ac:spMk id="3" creationId="{2373357F-8BD2-36F2-3E20-807BBF49393B}"/>
          </ac:spMkLst>
        </pc:spChg>
        <pc:picChg chg="add mod">
          <ac:chgData name="#NALGE DIVIJ RAMESH#" userId="8021325c-6c7e-446a-ba19-8eb91758435b" providerId="ADAL" clId="{1554ED44-2A94-5CC8-8CAF-F2C551F0BBF8}" dt="2025-12-07T18:36:12.438" v="1513" actId="1076"/>
          <ac:picMkLst>
            <pc:docMk/>
            <pc:sldMk cId="3150627858" sldId="291"/>
            <ac:picMk id="3074" creationId="{367B3DFF-7BE7-4F9A-8212-7B43AE6CD156}"/>
          </ac:picMkLst>
        </pc:picChg>
        <pc:picChg chg="add mod">
          <ac:chgData name="#NALGE DIVIJ RAMESH#" userId="8021325c-6c7e-446a-ba19-8eb91758435b" providerId="ADAL" clId="{1554ED44-2A94-5CC8-8CAF-F2C551F0BBF8}" dt="2025-12-07T18:36:17.234" v="1515" actId="14100"/>
          <ac:picMkLst>
            <pc:docMk/>
            <pc:sldMk cId="3150627858" sldId="291"/>
            <ac:picMk id="3076" creationId="{4F91AA8E-2D09-3A2C-4A38-FDB6EA99E90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F09EE-1275-17EE-1C4B-BC5316A0A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5CF37B-DBC7-4F7D-1EFD-0FD0A73F42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8B161-9590-0EF6-AE78-6D9591855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BAB5A-991F-9D27-A82A-CE545AF3F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ECF7E-DD50-B04C-E7CA-46C83B857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112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56885-9321-61BA-3D2F-BCA7752AD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EDC606-26B3-2E72-F7ED-FA795D2D5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8D9E4-F96E-AC22-D32D-1A476B695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FE839-106A-E32E-2BE0-29FC60658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27E0D-C887-4E2D-B7F6-489C1771C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83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01E0E6-4A9D-F80F-1B6A-D5E1BD982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83AE14-D1A6-FC4D-F3BC-6C95A7B84A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16B29-885E-A27C-C8E6-9D795B51F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A3E30-6494-813F-7986-A9E4669FC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84E4BF-3B72-44CF-672E-FA55F527E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61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35CDC-7913-9950-5AC9-2588CE2C0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366C4-6B8E-8997-1419-E38E0450D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B517A-075D-4DF5-B038-92DE4C0F6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278E3-296D-9982-A082-B3CEB9844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B6F4AC-A579-A075-E595-6F0C6B515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765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9DF9C-6919-6337-3025-FA77BE752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346579-96CB-EBD8-BFFD-FB05E8409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801101-9BF5-73DF-1C28-2B8B5C01B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E94E4-B2C0-73B7-6322-19D221A19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94FCC-71D2-FFAE-E114-3106B0DEC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871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D7C4F-A21E-F9EF-823F-EA32EEA6F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B5D35-7FD4-8658-2180-2F83D2AA72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6D31D9-E3F6-15D4-D7FD-175B988D7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5C46A-07FD-6632-4526-36BBF6EF5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32ED60-B274-83CE-F86A-0D0E8D207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D291D6-27AE-2BE9-FFE2-3C2C47D62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624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F06A9-ADCB-A3FB-7355-00317E66B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921EC-6DF8-F53A-5E03-A8D5E5F91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4BDD3-BA65-F1D3-F509-9AEC4FC1F6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8B2F0C-F989-B110-A1E2-C3EB14AC5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685259-D032-6E41-D18F-DB6E7FB00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2A702F-B321-9C14-B2B1-B930F63B7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1001C4-4D2C-4E34-A24B-5020DE8E9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88681F-E7B6-2C55-2FEB-C8058B8DF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30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60D78-7187-1CCF-D02A-9455D1D7B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4177F1-2AA3-7A07-73F3-8BED5B043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FAF971-DCD5-B653-C36B-73632BA4C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3F7506-3C1E-5A7C-553C-179AAA017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827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6DDFD4-7217-66D3-C876-46FFD8CCB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03B88A-8CC7-99D4-EE06-EBECE0B80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D409F-2720-B7F3-B4FE-D5384D772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061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81B61-3F71-BFAF-0BD6-9AEBC4489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57B50-1976-0C31-3643-9192CA31B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D15F43-101F-ACBC-CC8F-B07C72BF3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7A0938-AFE6-9488-E75D-75B8AE719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5383DE-FDDB-29B4-3899-971D4C347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1EED69-ED4A-657B-BD30-05FBC7F22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199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C38AD-BC8A-DF10-EB49-D232E63AF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71017F-EE06-9867-5314-F6A310AD26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725E0-F12A-EA40-640D-785AFB9F93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7C814-72FF-B1F7-1822-86EC4572E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C458F7-25A7-A0CA-9C0C-D2F936D04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55330D-236D-9EEA-B646-E17A4721D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877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6A4D8B-754F-1D29-ED0A-5415F4C10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544342-A5FB-0D61-8CA0-3A4BE31BFC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62C24-BE2B-D72F-E217-14F2B33084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D446DA-7ECC-FA48-89F6-6C4C4C19C342}" type="datetimeFigureOut">
              <a:rPr lang="en-US" smtClean="0"/>
              <a:t>11/12/25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A8AA8-912C-9823-C5AD-27F88FE10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C0A40-BEF2-1CD3-35CC-88927C44B5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5DAB1D-F988-BB4C-B73F-08ABB327F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272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688F2-EC5E-64B7-B558-E3CC0FA994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Brain Norm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F91B88-71CC-10FB-91AB-A42439279A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73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0015A-0B7B-5662-627E-F319798C6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7A9AE27-EBC6-08E8-BDCE-FA2405BC4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8706" y="1825625"/>
            <a:ext cx="9574588" cy="4351338"/>
          </a:xfrm>
        </p:spPr>
      </p:pic>
    </p:spTree>
    <p:extLst>
      <p:ext uri="{BB962C8B-B14F-4D97-AF65-F5344CB8AC3E}">
        <p14:creationId xmlns:p14="http://schemas.microsoft.com/office/powerpoint/2010/main" val="2187966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35888-F9F1-69D0-613F-BDB7EB1F3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2 &amp;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2274F-F005-2FC3-6F4A-08C3DE6A2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Convert Homer3 preprocessed .</a:t>
            </a:r>
            <a:r>
              <a:rPr lang="en-US" dirty="0" err="1"/>
              <a:t>snirf</a:t>
            </a:r>
            <a:r>
              <a:rPr lang="en-US" dirty="0"/>
              <a:t> file to MNE compatible .</a:t>
            </a:r>
            <a:r>
              <a:rPr lang="en-US" dirty="0" err="1"/>
              <a:t>snirf</a:t>
            </a:r>
            <a:r>
              <a:rPr lang="en-US" dirty="0"/>
              <a:t>.</a:t>
            </a:r>
          </a:p>
          <a:p>
            <a:r>
              <a:rPr lang="en-US" dirty="0"/>
              <a:t>Run a GLM from Homer3</a:t>
            </a:r>
          </a:p>
          <a:p>
            <a:r>
              <a:rPr lang="en-US" dirty="0"/>
              <a:t>Check what is going wrong with the modified pruning files.</a:t>
            </a:r>
          </a:p>
          <a:p>
            <a:r>
              <a:rPr lang="en-US" dirty="0"/>
              <a:t>Try to validate .</a:t>
            </a:r>
            <a:r>
              <a:rPr lang="en-US" dirty="0" err="1"/>
              <a:t>snirf</a:t>
            </a:r>
            <a:r>
              <a:rPr lang="en-US" dirty="0"/>
              <a:t> files without processing it through Homer3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098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B7C7A-9EE4-8BEC-6F29-BFC85C6F2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027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Convert Homer3 preprocessed .</a:t>
            </a:r>
            <a:r>
              <a:rPr lang="en-US" dirty="0" err="1"/>
              <a:t>snirf</a:t>
            </a:r>
            <a:r>
              <a:rPr lang="en-US" dirty="0"/>
              <a:t> file to MNE compatible .</a:t>
            </a:r>
            <a:r>
              <a:rPr lang="en-US" dirty="0" err="1"/>
              <a:t>snirf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8420-52A9-29F9-5213-5C773221E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5934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SG" dirty="0"/>
              <a:t>SNIRF files </a:t>
            </a:r>
            <a:r>
              <a:rPr lang="en-SG" b="1" dirty="0"/>
              <a:t>exported from Homer3 are </a:t>
            </a:r>
            <a:r>
              <a:rPr lang="en-SG" b="1" i="1" dirty="0"/>
              <a:t>partially</a:t>
            </a:r>
            <a:r>
              <a:rPr lang="en-SG" b="1" dirty="0"/>
              <a:t> compatible</a:t>
            </a:r>
            <a:r>
              <a:rPr lang="en-SG" dirty="0"/>
              <a:t> with MNE, but not </a:t>
            </a:r>
            <a:r>
              <a:rPr lang="en-SG" b="1" dirty="0"/>
              <a:t>fully compliant</a:t>
            </a:r>
            <a:r>
              <a:rPr lang="en-SG" dirty="0"/>
              <a:t> with the strict SNIRF standard that MNE expects.</a:t>
            </a:r>
          </a:p>
          <a:p>
            <a:pPr marL="0" indent="0">
              <a:buNone/>
            </a:pPr>
            <a:r>
              <a:rPr lang="en-SG" dirty="0"/>
              <a:t>You can load them in MNE </a:t>
            </a:r>
            <a:r>
              <a:rPr lang="en-SG" b="1" dirty="0"/>
              <a:t>after cleaning or patching</a:t>
            </a:r>
            <a:r>
              <a:rPr lang="en-SG" dirty="0"/>
              <a:t> the file but </a:t>
            </a:r>
            <a:r>
              <a:rPr lang="en-SG" b="1" dirty="0"/>
              <a:t>not directly</a:t>
            </a:r>
            <a:r>
              <a:rPr lang="en-SG" dirty="0"/>
              <a:t> — because of metadata and label mismatches.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603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C26B2-B315-B34C-3518-6EA12C84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CF24CCCE-E405-0D30-C3B0-40A15F0CB8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5415165"/>
              </p:ext>
            </p:extLst>
          </p:nvPr>
        </p:nvGraphicFramePr>
        <p:xfrm>
          <a:off x="838200" y="1825625"/>
          <a:ext cx="10515597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2284574027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452074126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473053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dirty="0"/>
                        <a:t>Issue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/>
                        <a:t>Homer3 Export Behavior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dirty="0"/>
                        <a:t>What MNE Expects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7863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b="0" dirty="0" err="1"/>
                        <a:t>TimeUnit</a:t>
                      </a:r>
                      <a:endParaRPr lang="en-SG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dirty="0"/>
                        <a:t>Often missing or 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None</a:t>
                      </a:r>
                      <a:endParaRPr lang="en-S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Must be 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"s"</a:t>
                      </a:r>
                      <a:r>
                        <a:rPr lang="en-SG" dirty="0"/>
                        <a:t> (seconds)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713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Channel Type Labels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Can be 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hrf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SG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hbo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dirty="0"/>
                        <a:t>, 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hbt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dirty="0"/>
                        <a:t>, 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hrf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SG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hbr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dirty="0"/>
                        <a:t> etc.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Must be exactly 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hbo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dirty="0"/>
                        <a:t>, 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hbr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dirty="0"/>
                        <a:t>, 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fnirs_od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</a:t>
                      </a:r>
                      <a:r>
                        <a:rPr lang="en-SG" dirty="0"/>
                        <a:t>, etc.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6568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Probe Labels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May include 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None</a:t>
                      </a:r>
                      <a:r>
                        <a:rPr lang="en-SG" dirty="0"/>
                        <a:t>, empty strings, or duplicated names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Must be valid UTF-8 strings, all unique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717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Stimulus Events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Sometimes unnamed or duplicated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Must have a non-empty </a:t>
                      </a:r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"name"</a:t>
                      </a:r>
                      <a:r>
                        <a:rPr lang="en-SG" dirty="0"/>
                        <a:t> field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8562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0957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07DF2E7-258C-EE25-AA08-285046AE4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06" y="2525177"/>
            <a:ext cx="11967187" cy="27550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4651D4F-B18D-92DA-5263-06465F2E2914}"/>
              </a:ext>
            </a:extLst>
          </p:cNvPr>
          <p:cNvSpPr txBox="1"/>
          <p:nvPr/>
        </p:nvSpPr>
        <p:spPr>
          <a:xfrm>
            <a:off x="1624853" y="918446"/>
            <a:ext cx="894229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2800" dirty="0"/>
              <a:t>The demo dataset is downloaded directly from the official MNE-Python dataset server passes the validation.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88850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D40C9C-C9DF-0F6F-3501-4AB56A1B88CB}"/>
              </a:ext>
            </a:extLst>
          </p:cNvPr>
          <p:cNvSpPr txBox="1"/>
          <p:nvPr/>
        </p:nvSpPr>
        <p:spPr>
          <a:xfrm>
            <a:off x="956703" y="4308013"/>
            <a:ext cx="1073971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2800" dirty="0"/>
              <a:t>Your Homer3-exported .</a:t>
            </a:r>
            <a:r>
              <a:rPr lang="en-SG" sz="2800" dirty="0" err="1"/>
              <a:t>snirf</a:t>
            </a:r>
            <a:r>
              <a:rPr lang="en-SG" sz="2800" dirty="0"/>
              <a:t> file exists and loads, but it </a:t>
            </a:r>
            <a:r>
              <a:rPr lang="en-SG" sz="2800" b="1" dirty="0"/>
              <a:t>fails SNIRF  validation</a:t>
            </a:r>
            <a:r>
              <a:rPr lang="en-SG" sz="2800" dirty="0"/>
              <a:t> according to pysnirf2.validateSnirf().</a:t>
            </a:r>
            <a:endParaRPr lang="en-US" sz="2800" dirty="0"/>
          </a:p>
        </p:txBody>
      </p:sp>
      <p:pic>
        <p:nvPicPr>
          <p:cNvPr id="6" name="Content Placeholder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A3B739DE-17F1-9080-775F-1A8BE37EB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579" y="1016237"/>
            <a:ext cx="11200841" cy="2578610"/>
          </a:xfrm>
        </p:spPr>
      </p:pic>
    </p:spTree>
    <p:extLst>
      <p:ext uri="{BB962C8B-B14F-4D97-AF65-F5344CB8AC3E}">
        <p14:creationId xmlns:p14="http://schemas.microsoft.com/office/powerpoint/2010/main" val="72477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91422-2998-582B-12D3-91A39CEA2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 a MNE compatible .</a:t>
            </a:r>
            <a:r>
              <a:rPr lang="en-US" dirty="0" err="1"/>
              <a:t>snirf</a:t>
            </a:r>
            <a:endParaRPr lang="en-US" dirty="0"/>
          </a:p>
        </p:txBody>
      </p:sp>
      <p:pic>
        <p:nvPicPr>
          <p:cNvPr id="5" name="Content Placeholder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728B7BF-BC7F-C471-C1D8-5C13875D45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0300" y="1928252"/>
            <a:ext cx="5045700" cy="4351338"/>
          </a:xfrm>
        </p:spPr>
      </p:pic>
    </p:spTree>
    <p:extLst>
      <p:ext uri="{BB962C8B-B14F-4D97-AF65-F5344CB8AC3E}">
        <p14:creationId xmlns:p14="http://schemas.microsoft.com/office/powerpoint/2010/main" val="42471169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817D2-05EF-1677-1C56-04966075B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C6710F8D-BCD4-A195-9EBA-17DE1A8776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717" y="1765872"/>
            <a:ext cx="11644566" cy="3819140"/>
          </a:xfrm>
        </p:spPr>
      </p:pic>
    </p:spTree>
    <p:extLst>
      <p:ext uri="{BB962C8B-B14F-4D97-AF65-F5344CB8AC3E}">
        <p14:creationId xmlns:p14="http://schemas.microsoft.com/office/powerpoint/2010/main" val="2301612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02D423E-3884-09B5-0E7C-232DBB4D5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495" y="510989"/>
            <a:ext cx="6543952" cy="566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353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F5A99-0B31-8120-DC98-67BE63308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7151A-1535-2008-097E-CE9A51087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 the .</a:t>
            </a:r>
            <a:r>
              <a:rPr lang="en-US" dirty="0" err="1"/>
              <a:t>snirf</a:t>
            </a:r>
            <a:r>
              <a:rPr lang="en-US" dirty="0"/>
              <a:t> file without </a:t>
            </a:r>
            <a:r>
              <a:rPr lang="en-US" dirty="0" err="1"/>
              <a:t>block_avg</a:t>
            </a:r>
            <a:r>
              <a:rPr lang="en-US" dirty="0"/>
              <a:t> </a:t>
            </a:r>
          </a:p>
          <a:p>
            <a:r>
              <a:rPr lang="en-US" dirty="0"/>
              <a:t>Run Homer3 without </a:t>
            </a:r>
            <a:r>
              <a:rPr lang="en-US" dirty="0" err="1"/>
              <a:t>gui</a:t>
            </a:r>
            <a:r>
              <a:rPr lang="en-US" dirty="0"/>
              <a:t> to avoid export bug</a:t>
            </a:r>
          </a:p>
          <a:p>
            <a:r>
              <a:rPr lang="en-US" dirty="0"/>
              <a:t>Remove </a:t>
            </a:r>
            <a:r>
              <a:rPr lang="en-US" dirty="0" err="1"/>
              <a:t>HbT</a:t>
            </a:r>
            <a:r>
              <a:rPr lang="en-US" dirty="0"/>
              <a:t> channel (not recognized by MNE)</a:t>
            </a:r>
          </a:p>
          <a:p>
            <a:r>
              <a:rPr lang="en-US" dirty="0"/>
              <a:t>Fix metadata </a:t>
            </a:r>
          </a:p>
          <a:p>
            <a:r>
              <a:rPr lang="en-US" dirty="0"/>
              <a:t>Validate </a:t>
            </a:r>
            <a:r>
              <a:rPr lang="en-US" dirty="0" err="1"/>
              <a:t>snirf</a:t>
            </a:r>
            <a:r>
              <a:rPr lang="en-US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2370357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4E85B-57CD-AB88-DAF7-165FF4636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07F4D-20B1-2CAC-D183-35620D66B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90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0F67D-4107-F366-29AB-F13537FD0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Validate file and check file loading in MNE</a:t>
            </a:r>
          </a:p>
        </p:txBody>
      </p:sp>
      <p:pic>
        <p:nvPicPr>
          <p:cNvPr id="5" name="Content Placeholder 4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2E84E6BD-36A0-E2BF-1349-D6A181E46B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1671" y="2014964"/>
            <a:ext cx="10515600" cy="2469484"/>
          </a:xfrm>
        </p:spPr>
      </p:pic>
      <p:pic>
        <p:nvPicPr>
          <p:cNvPr id="6" name="Picture 5" descr="A computer screen shot of a program code&#10;&#10;AI-generated content may be incorrect.">
            <a:extLst>
              <a:ext uri="{FF2B5EF4-FFF2-40B4-BE49-F238E27FC236}">
                <a16:creationId xmlns:a16="http://schemas.microsoft.com/office/drawing/2014/main" id="{9471EF01-1C20-6C3A-85F0-437A49F882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0345"/>
          <a:stretch>
            <a:fillRect/>
          </a:stretch>
        </p:blipFill>
        <p:spPr>
          <a:xfrm>
            <a:off x="6672159" y="3537083"/>
            <a:ext cx="4435112" cy="292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415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0F9BB-CD8B-417B-E4A5-655F1973E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the .</a:t>
            </a:r>
            <a:r>
              <a:rPr lang="en-US" dirty="0" err="1"/>
              <a:t>snirf</a:t>
            </a:r>
            <a:r>
              <a:rPr lang="en-US" dirty="0"/>
              <a:t> file without </a:t>
            </a:r>
            <a:r>
              <a:rPr lang="en-US" dirty="0" err="1"/>
              <a:t>block_avg</a:t>
            </a:r>
            <a:r>
              <a:rPr lang="en-US" dirty="0"/>
              <a:t> 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E5F8079-7A78-CC98-F254-C378FC918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882" y="1816800"/>
            <a:ext cx="5029539" cy="4351338"/>
          </a:xfrm>
        </p:spPr>
      </p:pic>
      <p:pic>
        <p:nvPicPr>
          <p:cNvPr id="25" name="Picture 2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7626E31-2273-7EFA-AD4F-4B327CC9F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188" y="3019346"/>
            <a:ext cx="7772400" cy="228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548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38BCB-C1DC-1285-5E54-3AE33AEAE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Homer3 without </a:t>
            </a:r>
            <a:r>
              <a:rPr lang="en-US" dirty="0" err="1"/>
              <a:t>gui</a:t>
            </a:r>
            <a:r>
              <a:rPr lang="en-US" dirty="0"/>
              <a:t> to avoid export bug</a:t>
            </a:r>
          </a:p>
        </p:txBody>
      </p:sp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09431B5-8D8E-2D25-7B64-4AED9B805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316096"/>
            <a:ext cx="7772400" cy="2994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9545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0DE9CB-03D2-F571-1B4C-7F612B479D0D}"/>
              </a:ext>
            </a:extLst>
          </p:cNvPr>
          <p:cNvSpPr txBox="1"/>
          <p:nvPr/>
        </p:nvSpPr>
        <p:spPr>
          <a:xfrm>
            <a:off x="1192306" y="737444"/>
            <a:ext cx="952051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Loading SNIRF: sub-bndy_ses-tp1_task-arith_run-1_nirs_with_events.snirf</a:t>
            </a:r>
          </a:p>
          <a:p>
            <a:r>
              <a:rPr lang="en-US" dirty="0"/>
              <a:t>Running </a:t>
            </a:r>
            <a:r>
              <a:rPr lang="en-US" dirty="0" err="1"/>
              <a:t>hmrR_PruneChannels</a:t>
            </a:r>
            <a:r>
              <a:rPr lang="en-US" dirty="0"/>
              <a:t>...</a:t>
            </a:r>
          </a:p>
          <a:p>
            <a:r>
              <a:rPr lang="en-US" dirty="0" err="1"/>
              <a:t>hmrR_PruneChannels</a:t>
            </a:r>
            <a:r>
              <a:rPr lang="en-US" dirty="0"/>
              <a:t>:  excluded channels [ 1   2   3   4   7  10  11  12  16  17  26  27  28  33  37  45   1   2   3   4   7  12  16  17  26  27  28  33 ] based on </a:t>
            </a:r>
            <a:r>
              <a:rPr lang="en-US" dirty="0" err="1"/>
              <a:t>dRange</a:t>
            </a:r>
            <a:r>
              <a:rPr lang="en-US" dirty="0"/>
              <a:t>=[ 0.005         0.9 ] at wavelength 2</a:t>
            </a:r>
          </a:p>
          <a:p>
            <a:r>
              <a:rPr lang="en-US" dirty="0"/>
              <a:t>Running hmrR_Intensity2OD...</a:t>
            </a:r>
          </a:p>
          <a:p>
            <a:r>
              <a:rPr lang="en-US" dirty="0"/>
              <a:t>Running </a:t>
            </a:r>
            <a:r>
              <a:rPr lang="en-US" dirty="0" err="1"/>
              <a:t>hmrR_MotionArtifactByChannel</a:t>
            </a:r>
            <a:r>
              <a:rPr lang="en-US" dirty="0"/>
              <a:t>...</a:t>
            </a:r>
          </a:p>
          <a:p>
            <a:r>
              <a:rPr lang="en-US" dirty="0"/>
              <a:t>Running </a:t>
            </a:r>
            <a:r>
              <a:rPr lang="en-US" dirty="0" err="1"/>
              <a:t>hmrR_MotionCorrectSpline</a:t>
            </a:r>
            <a:r>
              <a:rPr lang="en-US" dirty="0"/>
              <a:t>...</a:t>
            </a:r>
          </a:p>
          <a:p>
            <a:r>
              <a:rPr lang="en-US" dirty="0"/>
              <a:t>Running </a:t>
            </a:r>
            <a:r>
              <a:rPr lang="en-US" dirty="0" err="1"/>
              <a:t>hmrR_MotionCorrectWavelet</a:t>
            </a:r>
            <a:r>
              <a:rPr lang="en-US" dirty="0"/>
              <a:t>...</a:t>
            </a:r>
          </a:p>
          <a:p>
            <a:r>
              <a:rPr lang="en-US" dirty="0"/>
              <a:t>Loading /Users/</a:t>
            </a:r>
            <a:r>
              <a:rPr lang="en-US" dirty="0" err="1"/>
              <a:t>divijnalge</a:t>
            </a:r>
            <a:r>
              <a:rPr lang="en-US" dirty="0"/>
              <a:t>/Library/</a:t>
            </a:r>
            <a:r>
              <a:rPr lang="en-US" dirty="0" err="1"/>
              <a:t>CloudStorage</a:t>
            </a:r>
            <a:r>
              <a:rPr lang="en-US" dirty="0"/>
              <a:t>/OneDrive-NanyangTechnologicalUniversity/</a:t>
            </a:r>
            <a:r>
              <a:rPr lang="en-US" dirty="0" err="1"/>
              <a:t>ntu</a:t>
            </a:r>
            <a:r>
              <a:rPr lang="en-US" dirty="0"/>
              <a:t>/Brain Norm/Homer3/Install/db2.mat</a:t>
            </a:r>
          </a:p>
          <a:p>
            <a:r>
              <a:rPr lang="en-US" dirty="0"/>
              <a:t>                                         </a:t>
            </a:r>
          </a:p>
          <a:p>
            <a:r>
              <a:rPr lang="en-US" dirty="0"/>
              <a:t>*****************************************</a:t>
            </a:r>
          </a:p>
          <a:p>
            <a:r>
              <a:rPr lang="en-US" dirty="0"/>
              <a:t>**  DWT Extension Mode: Periodization  **</a:t>
            </a:r>
          </a:p>
          <a:p>
            <a:r>
              <a:rPr lang="en-US" dirty="0"/>
              <a:t>*****************************************</a:t>
            </a:r>
          </a:p>
          <a:p>
            <a:endParaRPr lang="en-US" dirty="0"/>
          </a:p>
          <a:p>
            <a:r>
              <a:rPr lang="en-US" dirty="0"/>
              <a:t>Running </a:t>
            </a:r>
            <a:r>
              <a:rPr lang="en-US" dirty="0" err="1"/>
              <a:t>hmrR_BandpassFilt</a:t>
            </a:r>
            <a:r>
              <a:rPr lang="en-US" dirty="0"/>
              <a:t> (</a:t>
            </a:r>
            <a:r>
              <a:rPr lang="en-US" dirty="0" err="1"/>
              <a:t>hpf</a:t>
            </a:r>
            <a:r>
              <a:rPr lang="en-US" dirty="0"/>
              <a:t> = 0.010, </a:t>
            </a:r>
            <a:r>
              <a:rPr lang="en-US" dirty="0" err="1"/>
              <a:t>lpf</a:t>
            </a:r>
            <a:r>
              <a:rPr lang="en-US" dirty="0"/>
              <a:t> = 0.200)...</a:t>
            </a:r>
          </a:p>
          <a:p>
            <a:r>
              <a:rPr lang="en-US" dirty="0"/>
              <a:t>Running hmrR_OD2Conc...</a:t>
            </a:r>
          </a:p>
          <a:p>
            <a:r>
              <a:rPr lang="en-US" dirty="0"/>
              <a:t>Saving continuous </a:t>
            </a:r>
            <a:r>
              <a:rPr lang="en-US" dirty="0" err="1"/>
              <a:t>HbO</a:t>
            </a:r>
            <a:r>
              <a:rPr lang="en-US" dirty="0"/>
              <a:t>/</a:t>
            </a:r>
            <a:r>
              <a:rPr lang="en-US" dirty="0" err="1"/>
              <a:t>HbR</a:t>
            </a:r>
            <a:r>
              <a:rPr lang="en-US" dirty="0"/>
              <a:t> SNIRF:</a:t>
            </a:r>
          </a:p>
          <a:p>
            <a:r>
              <a:rPr lang="en-US" dirty="0"/>
              <a:t>  </a:t>
            </a:r>
            <a:r>
              <a:rPr lang="en-US" dirty="0" err="1"/>
              <a:t>output_preproc_hb.snirf</a:t>
            </a:r>
            <a:endParaRPr lang="en-US" dirty="0"/>
          </a:p>
          <a:p>
            <a:r>
              <a:rPr lang="en-US" dirty="0"/>
              <a:t>Done.</a:t>
            </a:r>
          </a:p>
        </p:txBody>
      </p:sp>
    </p:spTree>
    <p:extLst>
      <p:ext uri="{BB962C8B-B14F-4D97-AF65-F5344CB8AC3E}">
        <p14:creationId xmlns:p14="http://schemas.microsoft.com/office/powerpoint/2010/main" val="1233610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5D9A7-A426-948B-AAF5-89D23D79C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Remove </a:t>
            </a:r>
            <a:r>
              <a:rPr lang="en-US" dirty="0" err="1"/>
              <a:t>HbT</a:t>
            </a:r>
            <a:r>
              <a:rPr lang="en-US" dirty="0"/>
              <a:t> channel (not recognized by MNE)</a:t>
            </a:r>
          </a:p>
        </p:txBody>
      </p:sp>
      <p:pic>
        <p:nvPicPr>
          <p:cNvPr id="5" name="Content Placeholder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7FE7BEC3-B05B-CB19-4B7F-5A48DA6B15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69581"/>
          <a:stretch>
            <a:fillRect/>
          </a:stretch>
        </p:blipFill>
        <p:spPr>
          <a:xfrm>
            <a:off x="1087687" y="2389936"/>
            <a:ext cx="10016626" cy="3257829"/>
          </a:xfrm>
        </p:spPr>
      </p:pic>
    </p:spTree>
    <p:extLst>
      <p:ext uri="{BB962C8B-B14F-4D97-AF65-F5344CB8AC3E}">
        <p14:creationId xmlns:p14="http://schemas.microsoft.com/office/powerpoint/2010/main" val="21553996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E219055-BF32-6221-39E0-EB6E4D2E0BB2}"/>
              </a:ext>
            </a:extLst>
          </p:cNvPr>
          <p:cNvSpPr txBox="1"/>
          <p:nvPr/>
        </p:nvSpPr>
        <p:spPr>
          <a:xfrm>
            <a:off x="443753" y="972340"/>
            <a:ext cx="1130449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nirs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divijnalge@Divijs-MacBook-Pro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MNE % python homer3_to_mne_compatible.py</a:t>
            </a:r>
          </a:p>
          <a:p>
            <a:pPr>
              <a:buNone/>
            </a:pP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Input SNIRF: /Users/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divijnalge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/Library/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CloudStorage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/OneDrive-NanyangTechnologicalUniversity/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ntu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/Brain Norm/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Brain_Norm_Files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fNIRS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preproc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/BN_DY/ses-tp1arith/nirs-homer3/3cond/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output_preproc_hb.snirf</a:t>
            </a:r>
            <a:endParaRPr lang="en-SG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Will write:  /Users/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divijnalge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/Library/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CloudStorage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/OneDrive-NanyangTechnologicalUniversity/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ntu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/Brain Norm/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Brain_Norm_Files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fNIRS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preproc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/BN_DY/ses-tp1arith/nirs-homer3/3cond/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output_preproc_hb_mne.snirf</a:t>
            </a:r>
            <a:endParaRPr lang="en-SG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Unique 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dataTypeLabel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values BEFORE: ['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HbO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', '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HbR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', '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HbT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']</a:t>
            </a:r>
          </a:p>
          <a:p>
            <a:pPr>
              <a:buNone/>
            </a:pP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Total channels: 138</a:t>
            </a:r>
          </a:p>
          <a:p>
            <a:pPr>
              <a:buNone/>
            </a:pP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Keeping 92 channels (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HbO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HbR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only)</a:t>
            </a:r>
          </a:p>
          <a:p>
            <a:pPr>
              <a:buNone/>
            </a:pP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Dropping 46 channels (e.g. </a:t>
            </a:r>
            <a:r>
              <a:rPr lang="en-SG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HbT</a:t>
            </a: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SG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Done.</a:t>
            </a:r>
          </a:p>
        </p:txBody>
      </p:sp>
    </p:spTree>
    <p:extLst>
      <p:ext uri="{BB962C8B-B14F-4D97-AF65-F5344CB8AC3E}">
        <p14:creationId xmlns:p14="http://schemas.microsoft.com/office/powerpoint/2010/main" val="34990452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6D865-714A-5296-9F0E-01744B772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364" y="149972"/>
            <a:ext cx="10515600" cy="1325563"/>
          </a:xfrm>
        </p:spPr>
        <p:txBody>
          <a:bodyPr/>
          <a:lstStyle/>
          <a:p>
            <a:r>
              <a:rPr lang="en-US" dirty="0"/>
              <a:t>Fix metadata – Error 1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28AD2C-AA9C-1E12-3A8B-D47C12609020}"/>
              </a:ext>
            </a:extLst>
          </p:cNvPr>
          <p:cNvSpPr txBox="1"/>
          <p:nvPr/>
        </p:nvSpPr>
        <p:spPr>
          <a:xfrm>
            <a:off x="838200" y="250567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TypeError</a:t>
            </a:r>
            <a:r>
              <a:rPr lang="en-US" dirty="0"/>
              <a:t>: iteration over a 0-d array</a:t>
            </a:r>
          </a:p>
          <a:p>
            <a:r>
              <a:rPr lang="en-US" dirty="0"/>
              <a:t>...</a:t>
            </a:r>
          </a:p>
          <a:p>
            <a:r>
              <a:rPr lang="en-US" dirty="0"/>
              <a:t>for </a:t>
            </a:r>
            <a:r>
              <a:rPr lang="en-US" dirty="0" err="1"/>
              <a:t>idx</a:t>
            </a:r>
            <a:r>
              <a:rPr lang="en-US" dirty="0"/>
              <a:t>, </a:t>
            </a:r>
            <a:r>
              <a:rPr lang="en-US" dirty="0" err="1"/>
              <a:t>dign</a:t>
            </a:r>
            <a:r>
              <a:rPr lang="en-US" dirty="0"/>
              <a:t> in enumerate(</a:t>
            </a:r>
            <a:r>
              <a:rPr lang="en-US" dirty="0" err="1"/>
              <a:t>digname</a:t>
            </a:r>
            <a:r>
              <a:rPr lang="en-US" dirty="0"/>
              <a:t>):</a:t>
            </a:r>
          </a:p>
        </p:txBody>
      </p:sp>
      <p:pic>
        <p:nvPicPr>
          <p:cNvPr id="7" name="Picture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D96BBFC-BAA5-8DDE-12AC-6A885F85A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993" y="1475535"/>
            <a:ext cx="4933690" cy="489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7345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AC0B1-CE04-017C-297E-918195EBC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083" y="194796"/>
            <a:ext cx="10515600" cy="1325563"/>
          </a:xfrm>
        </p:spPr>
        <p:txBody>
          <a:bodyPr/>
          <a:lstStyle/>
          <a:p>
            <a:r>
              <a:rPr lang="en-US" dirty="0"/>
              <a:t>Fix metadata - warnings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3F1254B-B71C-81E8-C73D-7C6236396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205" y="1378520"/>
            <a:ext cx="9668436" cy="4517505"/>
          </a:xfrm>
          <a:prstGeom prst="rect">
            <a:avLst/>
          </a:prstGeom>
        </p:spPr>
      </p:pic>
      <p:pic>
        <p:nvPicPr>
          <p:cNvPr id="5" name="Picture 4" descr="A black and white screen&#10;&#10;AI-generated content may be incorrect.">
            <a:extLst>
              <a:ext uri="{FF2B5EF4-FFF2-40B4-BE49-F238E27FC236}">
                <a16:creationId xmlns:a16="http://schemas.microsoft.com/office/drawing/2014/main" id="{37D46015-075F-C92C-2EF7-BB6A454F9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205" y="2359926"/>
            <a:ext cx="9668436" cy="4498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521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3786C9CC-5F8B-3596-52F3-DBADF74916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8823"/>
          <a:stretch>
            <a:fillRect/>
          </a:stretch>
        </p:blipFill>
        <p:spPr>
          <a:xfrm>
            <a:off x="2128775" y="655114"/>
            <a:ext cx="7110615" cy="3612086"/>
          </a:xfrm>
          <a:prstGeom prst="rect">
            <a:avLst/>
          </a:prstGeom>
        </p:spPr>
      </p:pic>
      <p:pic>
        <p:nvPicPr>
          <p:cNvPr id="7" name="Picture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EA4520FB-47D8-EB59-2F9E-BBD1F4817C3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97" t="81299" r="1297" b="-43212"/>
          <a:stretch>
            <a:fillRect/>
          </a:stretch>
        </p:blipFill>
        <p:spPr>
          <a:xfrm>
            <a:off x="2040377" y="4267200"/>
            <a:ext cx="7199013" cy="442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1538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8CD63-D40A-FD7F-1FBE-F8045254B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C6188-9A8E-F0FA-4363-77378715E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364" y="149972"/>
            <a:ext cx="10515600" cy="1325563"/>
          </a:xfrm>
        </p:spPr>
        <p:txBody>
          <a:bodyPr/>
          <a:lstStyle/>
          <a:p>
            <a:r>
              <a:rPr lang="en-US" dirty="0"/>
              <a:t>Fix metadata – Error 2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38A0F7-B545-BCAE-7E25-03F89C8F1BAD}"/>
              </a:ext>
            </a:extLst>
          </p:cNvPr>
          <p:cNvSpPr txBox="1"/>
          <p:nvPr/>
        </p:nvSpPr>
        <p:spPr>
          <a:xfrm>
            <a:off x="542364" y="2521236"/>
            <a:ext cx="49336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ValueError</a:t>
            </a:r>
            <a:r>
              <a:rPr lang="en-US" dirty="0"/>
              <a:t>: np.float64(nan) is not in list</a:t>
            </a:r>
          </a:p>
          <a:p>
            <a:r>
              <a:rPr lang="en-US" dirty="0"/>
              <a:t>  ...</a:t>
            </a:r>
          </a:p>
          <a:p>
            <a:r>
              <a:rPr lang="en-US" dirty="0"/>
              <a:t>  </a:t>
            </a:r>
            <a:r>
              <a:rPr lang="en-US" dirty="0" err="1"/>
              <a:t>wavelength_idx</a:t>
            </a:r>
            <a:r>
              <a:rPr lang="en-US" dirty="0"/>
              <a:t> = </a:t>
            </a:r>
            <a:r>
              <a:rPr lang="en-US" dirty="0" err="1"/>
              <a:t>wavelengths.index</a:t>
            </a:r>
            <a:r>
              <a:rPr lang="en-US" dirty="0"/>
              <a:t>(</a:t>
            </a:r>
            <a:r>
              <a:rPr lang="en-US" dirty="0" err="1"/>
              <a:t>raw_wavelengths</a:t>
            </a:r>
            <a:r>
              <a:rPr lang="en-US" dirty="0"/>
              <a:t>[</a:t>
            </a:r>
            <a:r>
              <a:rPr lang="en-US" dirty="0" err="1"/>
              <a:t>idx</a:t>
            </a:r>
            <a:r>
              <a:rPr lang="en-US" dirty="0"/>
              <a:t> - 1]) + 1</a:t>
            </a:r>
          </a:p>
        </p:txBody>
      </p:sp>
      <p:pic>
        <p:nvPicPr>
          <p:cNvPr id="8" name="Picture 7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6C015929-447C-A621-7B93-8780BFED8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5077" b="1065"/>
          <a:stretch>
            <a:fillRect/>
          </a:stretch>
        </p:blipFill>
        <p:spPr>
          <a:xfrm>
            <a:off x="5800165" y="46887"/>
            <a:ext cx="5849471" cy="6764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559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2A712-7281-1E1B-39AD-D717EEE24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3BE4F-B758-9BB6-2490-33C94F51A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711E3A-DE65-C8B8-FA5A-85901C255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81037"/>
            <a:ext cx="7772400" cy="484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16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D17FB-876D-BAB2-CF69-B14E76112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456E3-EF7F-CEAA-F13E-2B65FCD23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D366FA36-D1EC-7A09-F71B-8E392F54E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2511790"/>
            <a:ext cx="11487149" cy="183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192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DBE18-1FF8-29A2-A8FD-41498C52B0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</a:t>
            </a:r>
            <a:r>
              <a:rPr lang="en-US" dirty="0" err="1"/>
              <a:t>glm</a:t>
            </a:r>
            <a:r>
              <a:rPr lang="en-US" dirty="0"/>
              <a:t> from MNE</a:t>
            </a:r>
          </a:p>
          <a:p>
            <a:r>
              <a:rPr lang="en-US" dirty="0"/>
              <a:t>Run </a:t>
            </a:r>
            <a:r>
              <a:rPr lang="en-US" dirty="0" err="1"/>
              <a:t>glm</a:t>
            </a:r>
            <a:r>
              <a:rPr lang="en-US" dirty="0"/>
              <a:t> from Homer3 without </a:t>
            </a:r>
            <a:r>
              <a:rPr lang="en-US" dirty="0" err="1"/>
              <a:t>gui</a:t>
            </a:r>
            <a:endParaRPr lang="en-US" dirty="0"/>
          </a:p>
          <a:p>
            <a:r>
              <a:rPr lang="en-US" dirty="0"/>
              <a:t>Use the customized pruning scripts to do above</a:t>
            </a:r>
          </a:p>
        </p:txBody>
      </p:sp>
    </p:spTree>
    <p:extLst>
      <p:ext uri="{BB962C8B-B14F-4D97-AF65-F5344CB8AC3E}">
        <p14:creationId xmlns:p14="http://schemas.microsoft.com/office/powerpoint/2010/main" val="36136495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68DBC-17E9-F40A-96FA-1626CE430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GLM in MNE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F3313DA-E8F0-661B-DDEF-BE20FFA8F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67623"/>
            <a:ext cx="10515600" cy="3067341"/>
          </a:xfrm>
        </p:spPr>
      </p:pic>
    </p:spTree>
    <p:extLst>
      <p:ext uri="{BB962C8B-B14F-4D97-AF65-F5344CB8AC3E}">
        <p14:creationId xmlns:p14="http://schemas.microsoft.com/office/powerpoint/2010/main" val="15777113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000B2-EDE4-93DF-22BB-A3129289C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652" y="96929"/>
            <a:ext cx="10515600" cy="584108"/>
          </a:xfrm>
        </p:spPr>
        <p:txBody>
          <a:bodyPr>
            <a:normAutofit/>
          </a:bodyPr>
          <a:lstStyle/>
          <a:p>
            <a:r>
              <a:rPr lang="en-US" sz="2400" dirty="0"/>
              <a:t>Subject – BNKG; Run 1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6FC2E33-A442-4A25-65F8-341104649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865" y="769710"/>
            <a:ext cx="6845720" cy="2821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A89871F2-BFD1-B16C-98EA-AD310ACBDC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865" y="3785053"/>
            <a:ext cx="6845720" cy="2821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43576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367B3DFF-7BE7-4F9A-8212-7B43AE6CD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026" y="1366977"/>
            <a:ext cx="5661744" cy="3742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4F91AA8E-2D09-3A2C-4A38-FDB6EA99E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3770" y="1347383"/>
            <a:ext cx="5652148" cy="3742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0627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2F7C8-41E3-3FD0-5C97-D158F1E2C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BD3AA-0BCD-5F35-3BEF-8E7CF69876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EEC64BD-A028-6CC2-9531-CAADE94DA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27501"/>
            <a:ext cx="7772400" cy="484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46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619A1-0F1B-83EF-679F-3B284F8BA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70AB5-CBBC-E5B6-67BA-37410F0D8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9025C1D-4445-EF91-73A6-C8EFFE594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12" y="365125"/>
            <a:ext cx="7772400" cy="484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697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7FB06-B65F-45AC-2DBE-D692189ED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7FF143C0-21FB-59ED-9ACA-04912A948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7950" y="2878875"/>
            <a:ext cx="6896100" cy="2730500"/>
          </a:xfrm>
          <a:prstGeom prst="rect">
            <a:avLst/>
          </a:prstGeo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D79AB71-FF11-FB34-18D7-2A2A01EB9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44348-B9F0-8F81-853C-C63765108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D061E-A6B6-5F37-2254-637AE15E3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ADADDA4-0866-E2D8-A851-7C8A11DBD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74103"/>
            <a:ext cx="10515600" cy="326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62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DFDFB-7529-F150-7DBF-C484F589A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6669554-A45B-76B4-F67B-412E4992C2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66814"/>
            <a:ext cx="10515600" cy="3268960"/>
          </a:xfrm>
        </p:spPr>
      </p:pic>
    </p:spTree>
    <p:extLst>
      <p:ext uri="{BB962C8B-B14F-4D97-AF65-F5344CB8AC3E}">
        <p14:creationId xmlns:p14="http://schemas.microsoft.com/office/powerpoint/2010/main" val="1167474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51099-AF11-CA35-A01B-50D8BC86C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BCA4AE9-CEF1-0755-1AF5-AB6E3B2574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66814"/>
            <a:ext cx="10515600" cy="3268960"/>
          </a:xfrm>
        </p:spPr>
      </p:pic>
    </p:spTree>
    <p:extLst>
      <p:ext uri="{BB962C8B-B14F-4D97-AF65-F5344CB8AC3E}">
        <p14:creationId xmlns:p14="http://schemas.microsoft.com/office/powerpoint/2010/main" val="1906891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36789</TotalTime>
  <Words>696</Words>
  <Application>Microsoft Macintosh PowerPoint</Application>
  <PresentationFormat>Widescreen</PresentationFormat>
  <Paragraphs>78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Aptos</vt:lpstr>
      <vt:lpstr>Aptos Display</vt:lpstr>
      <vt:lpstr>Arial</vt:lpstr>
      <vt:lpstr>Menlo</vt:lpstr>
      <vt:lpstr>Office Theme</vt:lpstr>
      <vt:lpstr>Brain Norm</vt:lpstr>
      <vt:lpstr>Week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Week 2 &amp; 3</vt:lpstr>
      <vt:lpstr>Convert Homer3 preprocessed .snirf file to MNE compatible .snirf </vt:lpstr>
      <vt:lpstr>PowerPoint Presentation</vt:lpstr>
      <vt:lpstr>PowerPoint Presentation</vt:lpstr>
      <vt:lpstr>PowerPoint Presentation</vt:lpstr>
      <vt:lpstr>Generate a MNE compatible .snirf</vt:lpstr>
      <vt:lpstr>PowerPoint Presentation</vt:lpstr>
      <vt:lpstr>PowerPoint Presentation</vt:lpstr>
      <vt:lpstr>Week 4</vt:lpstr>
      <vt:lpstr>Validate file and check file loading in MNE</vt:lpstr>
      <vt:lpstr>Export the .snirf file without block_avg </vt:lpstr>
      <vt:lpstr>Run Homer3 without gui to avoid export bug</vt:lpstr>
      <vt:lpstr>PowerPoint Presentation</vt:lpstr>
      <vt:lpstr>Remove HbT channel (not recognized by MNE)</vt:lpstr>
      <vt:lpstr>PowerPoint Presentation</vt:lpstr>
      <vt:lpstr>Fix metadata – Error 1 </vt:lpstr>
      <vt:lpstr>Fix metadata - warnings</vt:lpstr>
      <vt:lpstr>PowerPoint Presentation</vt:lpstr>
      <vt:lpstr>Fix metadata – Error 2 </vt:lpstr>
      <vt:lpstr>PowerPoint Presentation</vt:lpstr>
      <vt:lpstr>PowerPoint Presentation</vt:lpstr>
      <vt:lpstr>Running GLM in MNE</vt:lpstr>
      <vt:lpstr>Subject – BNKG; Run 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#NALGE DIVIJ RAMESH#</dc:creator>
  <cp:lastModifiedBy>#NALGE DIVIJ RAMESH#</cp:lastModifiedBy>
  <cp:revision>1</cp:revision>
  <dcterms:created xsi:type="dcterms:W3CDTF">2025-11-11T05:57:18Z</dcterms:created>
  <dcterms:modified xsi:type="dcterms:W3CDTF">2025-12-07T18:36:41Z</dcterms:modified>
</cp:coreProperties>
</file>

<file path=docProps/thumbnail.jpeg>
</file>